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98B17-5916-ED46-98CA-0093A2D3C5D0}">
          <p14:sldIdLst>
            <p14:sldId id="256"/>
          </p14:sldIdLst>
        </p14:section>
        <p14:section name="RNA-Seq Analysis" id="{11A4E88D-41E8-BA42-B1C9-B5B274F793B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5BD"/>
    <a:srgbClr val="E7EED3"/>
    <a:srgbClr val="E1E8C6"/>
    <a:srgbClr val="DC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1212"/>
  </p:normalViewPr>
  <p:slideViewPr>
    <p:cSldViewPr snapToGrid="0" snapToObjects="1">
      <p:cViewPr varScale="1">
        <p:scale>
          <a:sx n="119" d="100"/>
          <a:sy n="119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528EA-98ED-AF4A-A7E3-404F5F23AE9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7235D-F583-4349-AF35-28C14E3E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9ACE-0905-BD4E-B884-A5A03E20A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120BA-24D2-614E-911E-43409137D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A4DB25-21EE-D24C-87E7-79BD1407002A}"/>
              </a:ext>
            </a:extLst>
          </p:cNvPr>
          <p:cNvGrpSpPr/>
          <p:nvPr userDrawn="1"/>
        </p:nvGrpSpPr>
        <p:grpSpPr>
          <a:xfrm>
            <a:off x="495271" y="5993027"/>
            <a:ext cx="11201457" cy="590321"/>
            <a:chOff x="1655804" y="6313056"/>
            <a:chExt cx="8880392" cy="468000"/>
          </a:xfrm>
        </p:grpSpPr>
        <p:pic>
          <p:nvPicPr>
            <p:cNvPr id="14" name="Picture 2" descr="sysmedicine">
              <a:extLst>
                <a:ext uri="{FF2B5EF4-FFF2-40B4-BE49-F238E27FC236}">
                  <a16:creationId xmlns:a16="http://schemas.microsoft.com/office/drawing/2014/main" id="{37521C08-C63C-034F-9A3E-4C562229C37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1661" y="6351171"/>
              <a:ext cx="2304535" cy="391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0BF2330-A41B-3246-A62E-6FB97F4426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15117" y="6313056"/>
              <a:ext cx="468000" cy="46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0EE0C8-A06A-3E4F-B1BA-2887CBF603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655804" y="6389048"/>
              <a:ext cx="3451107" cy="3160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C4B83B-FD51-4D4E-9F51-2FF561813D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8311" t="20149" r="8784" b="18794"/>
            <a:stretch/>
          </p:blipFill>
          <p:spPr>
            <a:xfrm>
              <a:off x="6528080" y="6349056"/>
              <a:ext cx="1195374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97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B6D7-9BB5-8543-8412-1FDAD50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6076-879C-6842-B730-3929EC08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2" descr="sysmedicine">
            <a:extLst>
              <a:ext uri="{FF2B5EF4-FFF2-40B4-BE49-F238E27FC236}">
                <a16:creationId xmlns:a16="http://schemas.microsoft.com/office/drawing/2014/main" id="{047B6068-F15B-7342-86E8-2327C1380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FD8D97-6699-9C4D-89C4-CE45990C2B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F0DC07-B83D-124A-B4F9-C0169EC007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0E50A2-3F93-4F40-A1D9-C5450881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494"/>
            <a:ext cx="805249" cy="365125"/>
          </a:xfrm>
        </p:spPr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17032F4-0DA4-3E42-A0A1-859EEBF0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8553" y="6364494"/>
            <a:ext cx="805246" cy="365125"/>
          </a:xfrm>
        </p:spPr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59F85D-4B44-8D4B-8AE6-48199CEFE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A890-5BE1-014A-BCB6-007779D0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29BB8-1733-FF43-86AD-9586E433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943A-4238-3840-A39C-24269635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A806F-DE42-E148-B66A-412AF3A8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2" descr="sysmedicine">
            <a:extLst>
              <a:ext uri="{FF2B5EF4-FFF2-40B4-BE49-F238E27FC236}">
                <a16:creationId xmlns:a16="http://schemas.microsoft.com/office/drawing/2014/main" id="{31F40CE8-84C0-1D42-BDEB-92C4B546B2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F6BCDC-DE4E-404D-B073-FFF6C4B4B4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125A42-4FD7-6F4D-AE61-E043F0EF74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46A4E2-6479-B445-AA1D-FFF345361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7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0B92-8B27-534E-AA43-9C93CF7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B491-0C2C-E846-A919-E5D53BBC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E232A-0BBF-474E-A2ED-96FC648F9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36D0-F0D5-C94C-AF86-9DAAABAF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86D0E-8810-134B-ADA2-6C3A9650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 descr="sysmedicine">
            <a:extLst>
              <a:ext uri="{FF2B5EF4-FFF2-40B4-BE49-F238E27FC236}">
                <a16:creationId xmlns:a16="http://schemas.microsoft.com/office/drawing/2014/main" id="{555DEF4B-9BC5-D545-8E07-BF985ADF7F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9193EC-829F-244E-93BE-5B3FD17282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5D3DAB-02D6-5040-B931-C5594CE4BD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9E8D0F-3789-294A-8ED3-E68D64F0F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369-0353-2C43-9884-796CBA2C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A07D-F79C-C74E-99D9-9493E4D9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5B06E-86F3-B449-8E80-2792A0948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18A2B-762F-4648-99BA-5D6D9E9BD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B617B-7F50-EF4A-BC92-9FE4403D2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038C9-D184-4246-A6D8-F48EF847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395B-4656-4245-A141-36BFA8E1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2" descr="sysmedicine">
            <a:extLst>
              <a:ext uri="{FF2B5EF4-FFF2-40B4-BE49-F238E27FC236}">
                <a16:creationId xmlns:a16="http://schemas.microsoft.com/office/drawing/2014/main" id="{D95DA101-60A1-1842-88F2-3D62122D4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FA9490-B6DB-424D-892B-E23FE0EBE8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022033-C9BD-2D41-B235-E31DD627E7F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32983-0ECA-4541-8D5A-BF171BFE97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9DB-5E0D-504E-8D5A-7B573C70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40E4F-6964-3B4B-ADDD-5C6A338B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1C8DF-B36D-9D49-B845-396EB44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sysmedicine">
            <a:extLst>
              <a:ext uri="{FF2B5EF4-FFF2-40B4-BE49-F238E27FC236}">
                <a16:creationId xmlns:a16="http://schemas.microsoft.com/office/drawing/2014/main" id="{767DB449-B752-9744-867F-15F8D6ECB8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19922D-D8BD-8D47-B195-C5BC937C61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714F89-0AEB-3C45-BF18-C297240464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7B5E83-F3BF-CE49-A9C1-1247212CD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4957-2236-3F4F-A813-EDC9E2A6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117A-4AE4-B540-B79D-1AAEFDA8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08F0-353A-A74C-B1CC-0C8CB0A9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E504-A52B-C548-B51F-ABC745C4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7253-8C55-6C43-9CDD-DE83E1B9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 descr="sysmedicine">
            <a:extLst>
              <a:ext uri="{FF2B5EF4-FFF2-40B4-BE49-F238E27FC236}">
                <a16:creationId xmlns:a16="http://schemas.microsoft.com/office/drawing/2014/main" id="{12FD4EAA-8C75-C04C-9B62-71A66B6A65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26D2AF-2FA6-0447-A4AF-A5E5F1A661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3C0F23-E622-8847-9117-700D64D02A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11DC9F-8F7D-CC41-8864-876E3AE1CF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0ECA-0E58-184C-9B08-7A49F36D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818B7-228C-9745-83A5-9BF47D1A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B4421-093D-7E40-839E-57ADD954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1B29E-568E-3F46-B63D-A61F9496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BF24E-AC25-CB48-B16D-A8954ABE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 descr="sysmedicine">
            <a:extLst>
              <a:ext uri="{FF2B5EF4-FFF2-40B4-BE49-F238E27FC236}">
                <a16:creationId xmlns:a16="http://schemas.microsoft.com/office/drawing/2014/main" id="{9E10E506-495D-F249-85DB-BB97333585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1FAB1D-7D9D-564B-8219-203629301B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6F0CDF-FEAE-7B48-9EB7-C16939797C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61E7B4-D556-414A-B40A-599285E13E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5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91E0-F1E7-8A49-A0B9-4B90ACA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3E272-3EB5-FE47-B71B-61930778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A209-1874-0B46-8E9A-AC9CA239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2C10-A219-6E40-85B2-041B4E0D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2" descr="sysmedicine">
            <a:extLst>
              <a:ext uri="{FF2B5EF4-FFF2-40B4-BE49-F238E27FC236}">
                <a16:creationId xmlns:a16="http://schemas.microsoft.com/office/drawing/2014/main" id="{F13A16DF-971B-1A44-B3F2-48D71F41D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E48FD3-F5EA-EB41-85CD-9EFF0CAC0D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A91718-4713-C746-AE84-F7400D2B91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E4F53D-9BB3-0349-9544-32A939116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E7EED3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5E7F1-64DE-B24F-A146-0813F1C7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ED45-7F74-5349-8EA8-F79BFC91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D7B-209D-9645-B13F-39BB31862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805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E11B-6F8A-C94B-9080-ADDA9395A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553" y="6356350"/>
            <a:ext cx="805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F61677-BF76-3A4E-8F92-9DFDC2BA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3449" y="6343993"/>
            <a:ext cx="8905104" cy="391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2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5D29-F369-7A48-8C12-15FB0A982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Biology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38486-121F-9846-8313-93EEAC6F7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Arif</a:t>
            </a:r>
          </a:p>
        </p:txBody>
      </p:sp>
    </p:spTree>
    <p:extLst>
      <p:ext uri="{BB962C8B-B14F-4D97-AF65-F5344CB8AC3E}">
        <p14:creationId xmlns:p14="http://schemas.microsoft.com/office/powerpoint/2010/main" val="138100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_new" id="{F51006A4-6919-C24D-BFC1-9B4B3AD56490}" vid="{0BF89AE6-5C0D-2340-9D60-59C6D048E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Systems Biology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Arif</dc:creator>
  <cp:lastModifiedBy>Muhammad Arif</cp:lastModifiedBy>
  <cp:revision>54</cp:revision>
  <dcterms:created xsi:type="dcterms:W3CDTF">2019-07-16T07:28:26Z</dcterms:created>
  <dcterms:modified xsi:type="dcterms:W3CDTF">2019-11-29T10:34:29Z</dcterms:modified>
</cp:coreProperties>
</file>