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1" r:id="rId6"/>
    <p:sldId id="260" r:id="rId7"/>
    <p:sldId id="262" r:id="rId8"/>
    <p:sldId id="267" r:id="rId9"/>
    <p:sldId id="263" r:id="rId10"/>
    <p:sldId id="266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09441" y="1768357"/>
            <a:ext cx="10175780" cy="244328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4800">
                <a:solidFill>
                  <a:srgbClr val="C39C55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9440" y="4427465"/>
            <a:ext cx="10175781" cy="856529"/>
          </a:xfrm>
        </p:spPr>
        <p:txBody>
          <a:bodyPr>
            <a:normAutofit/>
          </a:bodyPr>
          <a:lstStyle>
            <a:lvl1pPr marL="0" indent="0" algn="l">
              <a:buNone/>
              <a:defRPr sz="3733" b="0" i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26D4-EEAA-48F8-B852-EF616ABD1C22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6DE75-5329-41C5-96AE-F35D95F11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88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26D4-EEAA-48F8-B852-EF616ABD1C22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6DE75-5329-41C5-96AE-F35D95F11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60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26D4-EEAA-48F8-B852-EF616ABD1C22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6DE75-5329-41C5-96AE-F35D95F11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89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26D4-EEAA-48F8-B852-EF616ABD1C22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6DE75-5329-41C5-96AE-F35D95F1170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7967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697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581" y="374805"/>
            <a:ext cx="10972800" cy="1018035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rgbClr val="C39C5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800147"/>
            <a:ext cx="10994760" cy="4682951"/>
          </a:xfrm>
        </p:spPr>
        <p:txBody>
          <a:bodyPr/>
          <a:lstStyle>
            <a:lvl1pPr algn="l">
              <a:defRPr sz="3733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26D4-EEAA-48F8-B852-EF616ABD1C22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6DE75-5329-41C5-96AE-F35D95F11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40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5482" y="759186"/>
            <a:ext cx="8336919" cy="763525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C39C5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5482" y="1573613"/>
            <a:ext cx="8336919" cy="4681415"/>
          </a:xfrm>
        </p:spPr>
        <p:txBody>
          <a:bodyPr/>
          <a:lstStyle>
            <a:lvl1pPr>
              <a:defRPr sz="3733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26D4-EEAA-48F8-B852-EF616ABD1C22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6DE75-5329-41C5-96AE-F35D95F11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44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26D4-EEAA-48F8-B852-EF616ABD1C22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6DE75-5329-41C5-96AE-F35D95F11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62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26D4-EEAA-48F8-B852-EF616ABD1C22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6DE75-5329-41C5-96AE-F35D95F11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16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839" y="462295"/>
            <a:ext cx="10769195" cy="1018033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rgbClr val="C39C5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39" y="2085879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39" y="2715741"/>
            <a:ext cx="5386917" cy="3035059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  <a:lvl2pPr algn="ctr">
              <a:defRPr sz="2667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133">
                <a:solidFill>
                  <a:schemeClr val="bg1"/>
                </a:solidFill>
              </a:defRPr>
            </a:lvl4pPr>
            <a:lvl5pPr algn="ctr">
              <a:defRPr sz="2133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1" y="2085879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1" y="2715741"/>
            <a:ext cx="5389033" cy="3035059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  <a:lvl2pPr algn="ctr">
              <a:defRPr sz="2667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133">
                <a:solidFill>
                  <a:schemeClr val="bg1"/>
                </a:solidFill>
              </a:defRPr>
            </a:lvl4pPr>
            <a:lvl5pPr algn="ctr">
              <a:defRPr sz="2133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26D4-EEAA-48F8-B852-EF616ABD1C22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6DE75-5329-41C5-96AE-F35D95F11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8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26D4-EEAA-48F8-B852-EF616ABD1C22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6DE75-5329-41C5-96AE-F35D95F11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38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26D4-EEAA-48F8-B852-EF616ABD1C22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6DE75-5329-41C5-96AE-F35D95F11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85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26D4-EEAA-48F8-B852-EF616ABD1C22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6DE75-5329-41C5-96AE-F35D95F11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37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D26D4-EEAA-48F8-B852-EF616ABD1C22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6DE75-5329-41C5-96AE-F35D95F1170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2071111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5968" y="0"/>
            <a:ext cx="5779477" cy="832338"/>
          </a:xfrm>
        </p:spPr>
        <p:txBody>
          <a:bodyPr/>
          <a:lstStyle/>
          <a:p>
            <a:r>
              <a:rPr lang="bs-Latn-BA" dirty="0" smtClean="0"/>
              <a:t>Prokleta avlija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832339"/>
            <a:ext cx="8733692" cy="738553"/>
          </a:xfrm>
        </p:spPr>
        <p:txBody>
          <a:bodyPr/>
          <a:lstStyle/>
          <a:p>
            <a:pPr algn="ctr"/>
            <a:r>
              <a:rPr lang="bs-Latn-BA" dirty="0" smtClean="0"/>
              <a:t>Analiza lika fra Petra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968" y="1966546"/>
            <a:ext cx="36766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8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Odnos Ćamila i fra Petra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2321169"/>
            <a:ext cx="10994760" cy="4161929"/>
          </a:xfrm>
        </p:spPr>
        <p:txBody>
          <a:bodyPr/>
          <a:lstStyle/>
          <a:p>
            <a:pPr marL="0" indent="0" algn="ctr">
              <a:buNone/>
            </a:pPr>
            <a:r>
              <a:rPr lang="bs-Latn-BA" dirty="0" smtClean="0"/>
              <a:t>„Njegova urođena neposrednost i prostosrdačnost, kojom je inače uvijek mogao svakom sve da kaže, bila je kao opijena i umrtvljena upornim mladićevim pričanjem.“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3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228" y="1743588"/>
            <a:ext cx="6963506" cy="4902375"/>
          </a:xfrm>
        </p:spPr>
      </p:pic>
    </p:spTree>
    <p:extLst>
      <p:ext uri="{BB962C8B-B14F-4D97-AF65-F5344CB8AC3E}">
        <p14:creationId xmlns:p14="http://schemas.microsoft.com/office/powerpoint/2010/main" val="415505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Zaključak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bs-Latn-BA" dirty="0" smtClean="0"/>
              <a:t>„Ništa ljude ne vezuje tako kao zajednički i sretno preživljena nesreća.“</a:t>
            </a:r>
          </a:p>
          <a:p>
            <a:pPr marL="0" indent="0" algn="ctr">
              <a:buNone/>
            </a:pPr>
            <a:r>
              <a:rPr lang="bs-Latn-BA" dirty="0" smtClean="0"/>
              <a:t>				Ivo Andrić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62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581" y="1"/>
            <a:ext cx="10972800" cy="984737"/>
          </a:xfrm>
        </p:spPr>
        <p:txBody>
          <a:bodyPr/>
          <a:lstStyle/>
          <a:p>
            <a:r>
              <a:rPr lang="bs-Latn-BA" dirty="0" smtClean="0"/>
              <a:t>Općenito o fra Petru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630" y="1800147"/>
            <a:ext cx="6288707" cy="46829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bs-Latn-BA" dirty="0" smtClean="0"/>
              <a:t>Bosanski fratar.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s-Latn-BA" dirty="0" smtClean="0"/>
              <a:t>Učen, skroman i dobrodušan čovjek.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s-Latn-BA" dirty="0" smtClean="0"/>
              <a:t>Volio je prepričavati svoje doživljaje, pogotovo o vremenu provedenom u Prokletoj Avliji.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943708"/>
            <a:ext cx="4435719" cy="591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54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Fizički opis fra Petra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954" y="1800147"/>
            <a:ext cx="6998677" cy="4682951"/>
          </a:xfrm>
        </p:spPr>
        <p:txBody>
          <a:bodyPr/>
          <a:lstStyle/>
          <a:p>
            <a:r>
              <a:rPr lang="bs-Latn-BA" dirty="0" smtClean="0"/>
              <a:t>„ Mladić je netremice, ispitivački ali mirno gledao u fratrovo otvoreno, široko lice sa gustim, crnim brkovima i jako razmaknutim, krupnim smeđim očima mirna pogleda.“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306538"/>
            <a:ext cx="4170112" cy="555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1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Fra Petar u Prokletoj avliji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678" y="1800147"/>
            <a:ext cx="6377354" cy="468295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bs-Latn-BA" dirty="0" smtClean="0"/>
              <a:t>Zbog krivih optužbi biva nevino uvučen u Prokletu avliju.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s-Latn-BA" dirty="0"/>
              <a:t>I</a:t>
            </a:r>
            <a:r>
              <a:rPr lang="bs-Latn-BA" dirty="0" smtClean="0"/>
              <a:t>zdvojio se od napetog okruženja zatvora.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s-Latn-BA" dirty="0" smtClean="0"/>
              <a:t>Nije ulazio u sukobe sa ostalim zatvorenicima.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430" y="2168770"/>
            <a:ext cx="5863372" cy="390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7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Fra Petar u Prokletoj Avliji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015" y="1800147"/>
            <a:ext cx="7057293" cy="468295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bs-Latn-BA" dirty="0" smtClean="0"/>
              <a:t>„Da bi se koliko toliko zaštitio od tuča, svađa i ružnih noćnih prizora, fra Petar je izabrao jedan zabačen kut prostrane ćelije, iza velikog provaljenog odžaka, i tu se sklonio sa ono malo stvari što je ponio sa sobom.“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363" y="1664677"/>
            <a:ext cx="3875018" cy="519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38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Fra Petar u Prokletoj avliji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71" y="1800147"/>
            <a:ext cx="6349040" cy="468295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bs-Latn-BA" dirty="0" smtClean="0"/>
              <a:t>Često sluša razgovore između ostalih zatvorenika.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s-Latn-BA" dirty="0"/>
              <a:t>Znao je slušati svoje sagovornike, te je zbog toga stekao mnoga </a:t>
            </a:r>
            <a:r>
              <a:rPr lang="bs-Latn-BA" dirty="0" smtClean="0"/>
              <a:t>prijateljstva.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s-Latn-BA" dirty="0" smtClean="0"/>
              <a:t>Svoje vrijeme </a:t>
            </a:r>
            <a:r>
              <a:rPr lang="bs-Latn-BA" dirty="0" smtClean="0"/>
              <a:t>pokušava </a:t>
            </a:r>
            <a:r>
              <a:rPr lang="bs-Latn-BA" dirty="0" smtClean="0"/>
              <a:t>popuniti razgovorom ili radom.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811" y="2150028"/>
            <a:ext cx="5682591" cy="398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94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Fra Petar u Prokletoj Avliji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8091" y="2426677"/>
            <a:ext cx="7608278" cy="4056421"/>
          </a:xfrm>
        </p:spPr>
        <p:txBody>
          <a:bodyPr/>
          <a:lstStyle/>
          <a:p>
            <a:pPr marL="0" indent="0" algn="ctr">
              <a:buNone/>
            </a:pPr>
            <a:r>
              <a:rPr lang="bs-Latn-BA" dirty="0" smtClean="0"/>
              <a:t>„Raspitivao sam ima li kakva posla za mene, da se popravi kahveni mlin, da se kuriše neki sahat. Šta bilo. Jer, od tog sam esnafa. Ali me čuvar gleda i riječi ne govori.“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Fra Petar u Prokletoj Avliji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33" y="2508359"/>
            <a:ext cx="6722673" cy="3529403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283" y="1688123"/>
            <a:ext cx="3753086" cy="516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409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Odnos Ćamila i fra Petra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62" y="1957754"/>
            <a:ext cx="11511319" cy="4525344"/>
          </a:xfrm>
        </p:spPr>
        <p:txBody>
          <a:bodyPr/>
          <a:lstStyle/>
          <a:p>
            <a:pPr algn="ctr">
              <a:buFont typeface="Wingdings" panose="05000000000000000000" pitchFamily="2" charset="2"/>
              <a:buChar char="v"/>
            </a:pPr>
            <a:r>
              <a:rPr lang="bs-Latn-BA" dirty="0" smtClean="0"/>
              <a:t>Ćamil-efendiju i fra Petra veže njihova ljubav prema znanju i nauci.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bs-Latn-BA" dirty="0" smtClean="0"/>
              <a:t>Fascinirala ga je Ćamil-efendijina opsjednutost Džem-sultanom.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bs-Latn-BA" dirty="0" smtClean="0"/>
              <a:t>Pokušavao ga je upozoriti o opasnostima njegove opsjednutosti, ali bez uspjeha.</a:t>
            </a:r>
          </a:p>
        </p:txBody>
      </p:sp>
    </p:spTree>
    <p:extLst>
      <p:ext uri="{BB962C8B-B14F-4D97-AF65-F5344CB8AC3E}">
        <p14:creationId xmlns:p14="http://schemas.microsoft.com/office/powerpoint/2010/main" val="327707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61621-ornament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161621-ornament-template-16x9</Template>
  <TotalTime>356</TotalTime>
  <Words>316</Words>
  <Application>Microsoft Office PowerPoint</Application>
  <PresentationFormat>Widescreen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161621-ornament-template-16x9</vt:lpstr>
      <vt:lpstr>Prokleta avlija</vt:lpstr>
      <vt:lpstr>Općenito o fra Petru</vt:lpstr>
      <vt:lpstr>Fizički opis fra Petra</vt:lpstr>
      <vt:lpstr>Fra Petar u Prokletoj avliji</vt:lpstr>
      <vt:lpstr>Fra Petar u Prokletoj Avliji</vt:lpstr>
      <vt:lpstr>Fra Petar u Prokletoj avliji</vt:lpstr>
      <vt:lpstr>Fra Petar u Prokletoj Avliji</vt:lpstr>
      <vt:lpstr>Fra Petar u Prokletoj Avliji</vt:lpstr>
      <vt:lpstr>Odnos Ćamila i fra Petra</vt:lpstr>
      <vt:lpstr>Odnos Ćamila i fra Petra</vt:lpstr>
      <vt:lpstr>PowerPoint Presentation</vt:lpstr>
      <vt:lpstr>Zaključak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Faruk</dc:creator>
  <cp:lastModifiedBy>User</cp:lastModifiedBy>
  <cp:revision>18</cp:revision>
  <dcterms:created xsi:type="dcterms:W3CDTF">2022-02-23T14:59:50Z</dcterms:created>
  <dcterms:modified xsi:type="dcterms:W3CDTF">2022-02-24T07:30:19Z</dcterms:modified>
</cp:coreProperties>
</file>