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72" r:id="rId6"/>
    <p:sldId id="260" r:id="rId7"/>
    <p:sldId id="261" r:id="rId8"/>
    <p:sldId id="273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4" d="100"/>
          <a:sy n="44" d="100"/>
        </p:scale>
        <p:origin x="660" y="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F5FAF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F5FAF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B2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304239" y="1"/>
            <a:ext cx="4960620" cy="6523355"/>
          </a:xfrm>
          <a:custGeom>
            <a:avLst/>
            <a:gdLst/>
            <a:ahLst/>
            <a:cxnLst/>
            <a:rect l="l" t="t" r="r" b="b"/>
            <a:pathLst>
              <a:path w="4960619" h="6523355">
                <a:moveTo>
                  <a:pt x="101050" y="2938138"/>
                </a:moveTo>
                <a:lnTo>
                  <a:pt x="0" y="2837087"/>
                </a:lnTo>
                <a:lnTo>
                  <a:pt x="0" y="2801631"/>
                </a:lnTo>
                <a:lnTo>
                  <a:pt x="101050" y="2700580"/>
                </a:lnTo>
                <a:lnTo>
                  <a:pt x="101050" y="2938138"/>
                </a:lnTo>
                <a:close/>
              </a:path>
              <a:path w="4960619" h="6523355">
                <a:moveTo>
                  <a:pt x="303152" y="3140240"/>
                </a:moveTo>
                <a:lnTo>
                  <a:pt x="202101" y="3039189"/>
                </a:lnTo>
                <a:lnTo>
                  <a:pt x="203874" y="2597756"/>
                </a:lnTo>
                <a:lnTo>
                  <a:pt x="304925" y="2496705"/>
                </a:lnTo>
                <a:lnTo>
                  <a:pt x="303152" y="3140240"/>
                </a:lnTo>
                <a:close/>
              </a:path>
              <a:path w="4960619" h="6523355">
                <a:moveTo>
                  <a:pt x="507027" y="3344114"/>
                </a:moveTo>
                <a:lnTo>
                  <a:pt x="405976" y="3243064"/>
                </a:lnTo>
                <a:lnTo>
                  <a:pt x="405976" y="2395655"/>
                </a:lnTo>
                <a:lnTo>
                  <a:pt x="507027" y="2294604"/>
                </a:lnTo>
                <a:lnTo>
                  <a:pt x="507027" y="3344114"/>
                </a:lnTo>
                <a:close/>
              </a:path>
              <a:path w="4960619" h="6523355">
                <a:moveTo>
                  <a:pt x="709129" y="3546216"/>
                </a:moveTo>
                <a:lnTo>
                  <a:pt x="608078" y="3445165"/>
                </a:lnTo>
                <a:lnTo>
                  <a:pt x="608078" y="2193553"/>
                </a:lnTo>
                <a:lnTo>
                  <a:pt x="709129" y="2092502"/>
                </a:lnTo>
                <a:lnTo>
                  <a:pt x="709129" y="3546216"/>
                </a:lnTo>
                <a:close/>
              </a:path>
              <a:path w="4960619" h="6523355">
                <a:moveTo>
                  <a:pt x="911231" y="3748318"/>
                </a:moveTo>
                <a:lnTo>
                  <a:pt x="810180" y="3647267"/>
                </a:lnTo>
                <a:lnTo>
                  <a:pt x="810180" y="1991451"/>
                </a:lnTo>
                <a:lnTo>
                  <a:pt x="911231" y="1890400"/>
                </a:lnTo>
                <a:lnTo>
                  <a:pt x="911231" y="3748318"/>
                </a:lnTo>
                <a:close/>
              </a:path>
              <a:path w="4960619" h="6523355">
                <a:moveTo>
                  <a:pt x="1113333" y="3950420"/>
                </a:moveTo>
                <a:lnTo>
                  <a:pt x="1012282" y="3849369"/>
                </a:lnTo>
                <a:lnTo>
                  <a:pt x="1012282" y="1789349"/>
                </a:lnTo>
                <a:lnTo>
                  <a:pt x="1113333" y="1688298"/>
                </a:lnTo>
                <a:lnTo>
                  <a:pt x="1113333" y="3950420"/>
                </a:lnTo>
                <a:close/>
              </a:path>
              <a:path w="4960619" h="6523355">
                <a:moveTo>
                  <a:pt x="1317208" y="4154295"/>
                </a:moveTo>
                <a:lnTo>
                  <a:pt x="1214384" y="4051471"/>
                </a:lnTo>
                <a:lnTo>
                  <a:pt x="1216157" y="1585474"/>
                </a:lnTo>
                <a:lnTo>
                  <a:pt x="1317208" y="1484423"/>
                </a:lnTo>
                <a:lnTo>
                  <a:pt x="1317208" y="4154295"/>
                </a:lnTo>
                <a:close/>
              </a:path>
              <a:path w="4960619" h="6523355">
                <a:moveTo>
                  <a:pt x="1519310" y="4356397"/>
                </a:moveTo>
                <a:lnTo>
                  <a:pt x="1418259" y="4255346"/>
                </a:lnTo>
                <a:lnTo>
                  <a:pt x="1418259" y="1383372"/>
                </a:lnTo>
                <a:lnTo>
                  <a:pt x="1519310" y="1282321"/>
                </a:lnTo>
                <a:lnTo>
                  <a:pt x="1519310" y="4356397"/>
                </a:lnTo>
                <a:close/>
              </a:path>
              <a:path w="4960619" h="6523355">
                <a:moveTo>
                  <a:pt x="1721412" y="4558499"/>
                </a:moveTo>
                <a:lnTo>
                  <a:pt x="1620361" y="4457448"/>
                </a:lnTo>
                <a:lnTo>
                  <a:pt x="1620361" y="1181270"/>
                </a:lnTo>
                <a:lnTo>
                  <a:pt x="1721412" y="1080219"/>
                </a:lnTo>
                <a:lnTo>
                  <a:pt x="1721412" y="4558499"/>
                </a:lnTo>
                <a:close/>
              </a:path>
              <a:path w="4960619" h="6523355">
                <a:moveTo>
                  <a:pt x="1923514" y="4760601"/>
                </a:moveTo>
                <a:lnTo>
                  <a:pt x="1822463" y="4659550"/>
                </a:lnTo>
                <a:lnTo>
                  <a:pt x="1822463" y="979168"/>
                </a:lnTo>
                <a:lnTo>
                  <a:pt x="1923514" y="878117"/>
                </a:lnTo>
                <a:lnTo>
                  <a:pt x="1923514" y="4760601"/>
                </a:lnTo>
                <a:close/>
              </a:path>
              <a:path w="4960619" h="6523355">
                <a:moveTo>
                  <a:pt x="2125616" y="4962703"/>
                </a:moveTo>
                <a:lnTo>
                  <a:pt x="2024565" y="4861652"/>
                </a:lnTo>
                <a:lnTo>
                  <a:pt x="2024565" y="777066"/>
                </a:lnTo>
                <a:lnTo>
                  <a:pt x="2125616" y="676016"/>
                </a:lnTo>
                <a:lnTo>
                  <a:pt x="2125616" y="4962703"/>
                </a:lnTo>
                <a:close/>
              </a:path>
              <a:path w="4960619" h="6523355">
                <a:moveTo>
                  <a:pt x="2327718" y="5164805"/>
                </a:moveTo>
                <a:lnTo>
                  <a:pt x="2226667" y="5063754"/>
                </a:lnTo>
                <a:lnTo>
                  <a:pt x="2228439" y="573192"/>
                </a:lnTo>
                <a:lnTo>
                  <a:pt x="2329490" y="472141"/>
                </a:lnTo>
                <a:lnTo>
                  <a:pt x="2327718" y="5164805"/>
                </a:lnTo>
                <a:close/>
              </a:path>
              <a:path w="4960619" h="6523355">
                <a:moveTo>
                  <a:pt x="2531592" y="5368679"/>
                </a:moveTo>
                <a:lnTo>
                  <a:pt x="2430541" y="5267628"/>
                </a:lnTo>
                <a:lnTo>
                  <a:pt x="2430541" y="371090"/>
                </a:lnTo>
                <a:lnTo>
                  <a:pt x="2531592" y="270039"/>
                </a:lnTo>
                <a:lnTo>
                  <a:pt x="2531592" y="5368679"/>
                </a:lnTo>
                <a:close/>
              </a:path>
              <a:path w="4960619" h="6523355">
                <a:moveTo>
                  <a:pt x="2733694" y="5570781"/>
                </a:moveTo>
                <a:lnTo>
                  <a:pt x="2632643" y="5469730"/>
                </a:lnTo>
                <a:lnTo>
                  <a:pt x="2632644" y="168988"/>
                </a:lnTo>
                <a:lnTo>
                  <a:pt x="2733694" y="67937"/>
                </a:lnTo>
                <a:lnTo>
                  <a:pt x="2733694" y="5570781"/>
                </a:lnTo>
                <a:close/>
              </a:path>
              <a:path w="4960619" h="6523355">
                <a:moveTo>
                  <a:pt x="2935796" y="5772883"/>
                </a:moveTo>
                <a:lnTo>
                  <a:pt x="2834745" y="5671832"/>
                </a:lnTo>
                <a:lnTo>
                  <a:pt x="2834745" y="0"/>
                </a:lnTo>
                <a:lnTo>
                  <a:pt x="2935796" y="0"/>
                </a:lnTo>
                <a:lnTo>
                  <a:pt x="2935796" y="5772883"/>
                </a:lnTo>
                <a:close/>
              </a:path>
              <a:path w="4960619" h="6523355">
                <a:moveTo>
                  <a:pt x="3137898" y="5974985"/>
                </a:moveTo>
                <a:lnTo>
                  <a:pt x="3036847" y="5873934"/>
                </a:lnTo>
                <a:lnTo>
                  <a:pt x="3036847" y="0"/>
                </a:lnTo>
                <a:lnTo>
                  <a:pt x="3137898" y="0"/>
                </a:lnTo>
                <a:lnTo>
                  <a:pt x="3137898" y="5974985"/>
                </a:lnTo>
                <a:close/>
              </a:path>
              <a:path w="4960619" h="6523355">
                <a:moveTo>
                  <a:pt x="3340000" y="6177087"/>
                </a:moveTo>
                <a:lnTo>
                  <a:pt x="3238949" y="6076036"/>
                </a:lnTo>
                <a:lnTo>
                  <a:pt x="3238949" y="0"/>
                </a:lnTo>
                <a:lnTo>
                  <a:pt x="3340000" y="0"/>
                </a:lnTo>
                <a:lnTo>
                  <a:pt x="3340000" y="6177087"/>
                </a:lnTo>
                <a:close/>
              </a:path>
              <a:path w="4960619" h="6523355">
                <a:moveTo>
                  <a:pt x="3543875" y="6380962"/>
                </a:moveTo>
                <a:lnTo>
                  <a:pt x="3442824" y="6279911"/>
                </a:lnTo>
                <a:lnTo>
                  <a:pt x="3442824" y="0"/>
                </a:lnTo>
                <a:lnTo>
                  <a:pt x="3543875" y="0"/>
                </a:lnTo>
                <a:lnTo>
                  <a:pt x="3543875" y="6380962"/>
                </a:lnTo>
                <a:close/>
              </a:path>
              <a:path w="4960619" h="6523355">
                <a:moveTo>
                  <a:pt x="3685701" y="6522788"/>
                </a:moveTo>
                <a:lnTo>
                  <a:pt x="3644926" y="6482013"/>
                </a:lnTo>
                <a:lnTo>
                  <a:pt x="3644926" y="0"/>
                </a:lnTo>
                <a:lnTo>
                  <a:pt x="3745977" y="0"/>
                </a:lnTo>
                <a:lnTo>
                  <a:pt x="3745977" y="6462512"/>
                </a:lnTo>
                <a:lnTo>
                  <a:pt x="3685701" y="6522788"/>
                </a:lnTo>
                <a:close/>
              </a:path>
              <a:path w="4960619" h="6523355">
                <a:moveTo>
                  <a:pt x="3847028" y="6361462"/>
                </a:moveTo>
                <a:lnTo>
                  <a:pt x="3847028" y="0"/>
                </a:lnTo>
                <a:lnTo>
                  <a:pt x="3948079" y="0"/>
                </a:lnTo>
                <a:lnTo>
                  <a:pt x="3948079" y="6260411"/>
                </a:lnTo>
                <a:lnTo>
                  <a:pt x="3847028" y="6361462"/>
                </a:lnTo>
                <a:close/>
              </a:path>
              <a:path w="4960619" h="6523355">
                <a:moveTo>
                  <a:pt x="4049130" y="6159360"/>
                </a:moveTo>
                <a:lnTo>
                  <a:pt x="4049130" y="0"/>
                </a:lnTo>
                <a:lnTo>
                  <a:pt x="4150181" y="0"/>
                </a:lnTo>
                <a:lnTo>
                  <a:pt x="4150181" y="6058309"/>
                </a:lnTo>
                <a:lnTo>
                  <a:pt x="4049130" y="6159360"/>
                </a:lnTo>
                <a:close/>
              </a:path>
              <a:path w="4960619" h="6523355">
                <a:moveTo>
                  <a:pt x="4251232" y="5957257"/>
                </a:moveTo>
                <a:lnTo>
                  <a:pt x="4251232" y="0"/>
                </a:lnTo>
                <a:lnTo>
                  <a:pt x="4352283" y="0"/>
                </a:lnTo>
                <a:lnTo>
                  <a:pt x="4352283" y="5856206"/>
                </a:lnTo>
                <a:lnTo>
                  <a:pt x="4251232" y="5957257"/>
                </a:lnTo>
                <a:close/>
              </a:path>
              <a:path w="4960619" h="6523355">
                <a:moveTo>
                  <a:pt x="4453334" y="5755156"/>
                </a:moveTo>
                <a:lnTo>
                  <a:pt x="4453334" y="0"/>
                </a:lnTo>
                <a:lnTo>
                  <a:pt x="4554385" y="0"/>
                </a:lnTo>
                <a:lnTo>
                  <a:pt x="4554385" y="5654105"/>
                </a:lnTo>
                <a:lnTo>
                  <a:pt x="4453334" y="5755156"/>
                </a:lnTo>
                <a:close/>
              </a:path>
              <a:path w="4960619" h="6523355">
                <a:moveTo>
                  <a:pt x="4655436" y="5553054"/>
                </a:moveTo>
                <a:lnTo>
                  <a:pt x="4655436" y="85665"/>
                </a:lnTo>
                <a:lnTo>
                  <a:pt x="4756487" y="186716"/>
                </a:lnTo>
                <a:lnTo>
                  <a:pt x="4756487" y="5452003"/>
                </a:lnTo>
                <a:lnTo>
                  <a:pt x="4655436" y="5553054"/>
                </a:lnTo>
                <a:close/>
              </a:path>
              <a:path w="4960619" h="6523355">
                <a:moveTo>
                  <a:pt x="4859310" y="5349179"/>
                </a:moveTo>
                <a:lnTo>
                  <a:pt x="4859311" y="289540"/>
                </a:lnTo>
                <a:lnTo>
                  <a:pt x="4960361" y="390590"/>
                </a:lnTo>
                <a:lnTo>
                  <a:pt x="4960361" y="5248128"/>
                </a:lnTo>
                <a:lnTo>
                  <a:pt x="4859310" y="5349179"/>
                </a:lnTo>
                <a:close/>
              </a:path>
            </a:pathLst>
          </a:custGeom>
          <a:solidFill>
            <a:srgbClr val="5CCA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209805" y="0"/>
            <a:ext cx="4078604" cy="6522084"/>
          </a:xfrm>
          <a:custGeom>
            <a:avLst/>
            <a:gdLst/>
            <a:ahLst/>
            <a:cxnLst/>
            <a:rect l="l" t="t" r="r" b="b"/>
            <a:pathLst>
              <a:path w="4078605" h="6522084">
                <a:moveTo>
                  <a:pt x="4078194" y="6146552"/>
                </a:moveTo>
                <a:lnTo>
                  <a:pt x="3702693" y="6522053"/>
                </a:lnTo>
                <a:lnTo>
                  <a:pt x="0" y="2819359"/>
                </a:lnTo>
                <a:lnTo>
                  <a:pt x="2819359" y="0"/>
                </a:lnTo>
                <a:lnTo>
                  <a:pt x="3050317" y="0"/>
                </a:lnTo>
                <a:lnTo>
                  <a:pt x="230957" y="2819360"/>
                </a:lnTo>
                <a:lnTo>
                  <a:pt x="3700236" y="6288639"/>
                </a:lnTo>
                <a:lnTo>
                  <a:pt x="4078194" y="5910681"/>
                </a:lnTo>
                <a:lnTo>
                  <a:pt x="4078194" y="6146552"/>
                </a:lnTo>
                <a:close/>
              </a:path>
            </a:pathLst>
          </a:custGeom>
          <a:solidFill>
            <a:srgbClr val="F2CC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3317" y="7333526"/>
            <a:ext cx="2955290" cy="2954020"/>
          </a:xfrm>
          <a:custGeom>
            <a:avLst/>
            <a:gdLst/>
            <a:ahLst/>
            <a:cxnLst/>
            <a:rect l="l" t="t" r="r" b="b"/>
            <a:pathLst>
              <a:path w="2955290" h="2954020">
                <a:moveTo>
                  <a:pt x="53646" y="2953473"/>
                </a:moveTo>
                <a:lnTo>
                  <a:pt x="10420" y="2953473"/>
                </a:lnTo>
                <a:lnTo>
                  <a:pt x="0" y="2943052"/>
                </a:lnTo>
                <a:lnTo>
                  <a:pt x="0" y="989174"/>
                </a:lnTo>
                <a:lnTo>
                  <a:pt x="53646" y="935527"/>
                </a:lnTo>
                <a:lnTo>
                  <a:pt x="53646" y="2953473"/>
                </a:lnTo>
                <a:close/>
              </a:path>
              <a:path w="2955290" h="2954020">
                <a:moveTo>
                  <a:pt x="160940" y="2953473"/>
                </a:moveTo>
                <a:lnTo>
                  <a:pt x="107293" y="2953473"/>
                </a:lnTo>
                <a:lnTo>
                  <a:pt x="107293" y="881880"/>
                </a:lnTo>
                <a:lnTo>
                  <a:pt x="160940" y="828233"/>
                </a:lnTo>
                <a:lnTo>
                  <a:pt x="160940" y="2953473"/>
                </a:lnTo>
                <a:close/>
              </a:path>
              <a:path w="2955290" h="2954020">
                <a:moveTo>
                  <a:pt x="268332" y="2953473"/>
                </a:moveTo>
                <a:lnTo>
                  <a:pt x="214668" y="2953473"/>
                </a:lnTo>
                <a:lnTo>
                  <a:pt x="215528" y="773645"/>
                </a:lnTo>
                <a:lnTo>
                  <a:pt x="269175" y="719998"/>
                </a:lnTo>
                <a:lnTo>
                  <a:pt x="268332" y="2953473"/>
                </a:lnTo>
                <a:close/>
              </a:path>
              <a:path w="2955290" h="2954020">
                <a:moveTo>
                  <a:pt x="376469" y="2953473"/>
                </a:moveTo>
                <a:lnTo>
                  <a:pt x="322822" y="2953473"/>
                </a:lnTo>
                <a:lnTo>
                  <a:pt x="322822" y="666351"/>
                </a:lnTo>
                <a:lnTo>
                  <a:pt x="376469" y="612704"/>
                </a:lnTo>
                <a:lnTo>
                  <a:pt x="376469" y="2953473"/>
                </a:lnTo>
                <a:close/>
              </a:path>
              <a:path w="2955290" h="2954020">
                <a:moveTo>
                  <a:pt x="483763" y="2953473"/>
                </a:moveTo>
                <a:lnTo>
                  <a:pt x="430116" y="2953473"/>
                </a:lnTo>
                <a:lnTo>
                  <a:pt x="430116" y="559057"/>
                </a:lnTo>
                <a:lnTo>
                  <a:pt x="483763" y="505410"/>
                </a:lnTo>
                <a:lnTo>
                  <a:pt x="483763" y="2953473"/>
                </a:lnTo>
                <a:close/>
              </a:path>
              <a:path w="2955290" h="2954020">
                <a:moveTo>
                  <a:pt x="591057" y="2953473"/>
                </a:moveTo>
                <a:lnTo>
                  <a:pt x="537410" y="2953473"/>
                </a:lnTo>
                <a:lnTo>
                  <a:pt x="537410" y="451763"/>
                </a:lnTo>
                <a:lnTo>
                  <a:pt x="591057" y="398116"/>
                </a:lnTo>
                <a:lnTo>
                  <a:pt x="591057" y="2953473"/>
                </a:lnTo>
                <a:close/>
              </a:path>
              <a:path w="2955290" h="2954020">
                <a:moveTo>
                  <a:pt x="698351" y="2953473"/>
                </a:moveTo>
                <a:lnTo>
                  <a:pt x="644704" y="2953473"/>
                </a:lnTo>
                <a:lnTo>
                  <a:pt x="644704" y="344469"/>
                </a:lnTo>
                <a:lnTo>
                  <a:pt x="698351" y="290822"/>
                </a:lnTo>
                <a:lnTo>
                  <a:pt x="698351" y="2953473"/>
                </a:lnTo>
                <a:close/>
              </a:path>
              <a:path w="2955290" h="2954020">
                <a:moveTo>
                  <a:pt x="805645" y="2953473"/>
                </a:moveTo>
                <a:lnTo>
                  <a:pt x="751998" y="2953473"/>
                </a:lnTo>
                <a:lnTo>
                  <a:pt x="751998" y="237175"/>
                </a:lnTo>
                <a:lnTo>
                  <a:pt x="805645" y="183528"/>
                </a:lnTo>
                <a:lnTo>
                  <a:pt x="805645" y="2953473"/>
                </a:lnTo>
                <a:close/>
              </a:path>
              <a:path w="2955290" h="2954020">
                <a:moveTo>
                  <a:pt x="913880" y="2953473"/>
                </a:moveTo>
                <a:lnTo>
                  <a:pt x="860233" y="2953473"/>
                </a:lnTo>
                <a:lnTo>
                  <a:pt x="860233" y="128940"/>
                </a:lnTo>
                <a:lnTo>
                  <a:pt x="913880" y="75293"/>
                </a:lnTo>
                <a:lnTo>
                  <a:pt x="913880" y="2953473"/>
                </a:lnTo>
                <a:close/>
              </a:path>
              <a:path w="2955290" h="2954020">
                <a:moveTo>
                  <a:pt x="1021174" y="2953473"/>
                </a:moveTo>
                <a:lnTo>
                  <a:pt x="967527" y="2953473"/>
                </a:lnTo>
                <a:lnTo>
                  <a:pt x="967527" y="21646"/>
                </a:lnTo>
                <a:lnTo>
                  <a:pt x="989174" y="0"/>
                </a:lnTo>
                <a:lnTo>
                  <a:pt x="1021174" y="31999"/>
                </a:lnTo>
                <a:lnTo>
                  <a:pt x="1021174" y="2953473"/>
                </a:lnTo>
                <a:close/>
              </a:path>
              <a:path w="2955290" h="2954020">
                <a:moveTo>
                  <a:pt x="1128468" y="2953473"/>
                </a:moveTo>
                <a:lnTo>
                  <a:pt x="1074821" y="2953473"/>
                </a:lnTo>
                <a:lnTo>
                  <a:pt x="1074821" y="85647"/>
                </a:lnTo>
                <a:lnTo>
                  <a:pt x="1128468" y="139293"/>
                </a:lnTo>
                <a:lnTo>
                  <a:pt x="1128468" y="2953473"/>
                </a:lnTo>
                <a:close/>
              </a:path>
              <a:path w="2955290" h="2954020">
                <a:moveTo>
                  <a:pt x="1235762" y="2953473"/>
                </a:moveTo>
                <a:lnTo>
                  <a:pt x="1182115" y="2953473"/>
                </a:lnTo>
                <a:lnTo>
                  <a:pt x="1182115" y="192941"/>
                </a:lnTo>
                <a:lnTo>
                  <a:pt x="1235762" y="246587"/>
                </a:lnTo>
                <a:lnTo>
                  <a:pt x="1235762" y="2953473"/>
                </a:lnTo>
                <a:close/>
              </a:path>
              <a:path w="2955290" h="2954020">
                <a:moveTo>
                  <a:pt x="1343056" y="2953473"/>
                </a:moveTo>
                <a:lnTo>
                  <a:pt x="1289409" y="2953473"/>
                </a:lnTo>
                <a:lnTo>
                  <a:pt x="1289409" y="300234"/>
                </a:lnTo>
                <a:lnTo>
                  <a:pt x="1343055" y="353881"/>
                </a:lnTo>
                <a:lnTo>
                  <a:pt x="1343056" y="2953473"/>
                </a:lnTo>
                <a:close/>
              </a:path>
              <a:path w="2955290" h="2954020">
                <a:moveTo>
                  <a:pt x="1450349" y="2953473"/>
                </a:moveTo>
                <a:lnTo>
                  <a:pt x="1396702" y="2953473"/>
                </a:lnTo>
                <a:lnTo>
                  <a:pt x="1396703" y="407528"/>
                </a:lnTo>
                <a:lnTo>
                  <a:pt x="1450349" y="461175"/>
                </a:lnTo>
                <a:lnTo>
                  <a:pt x="1450349" y="2953473"/>
                </a:lnTo>
                <a:close/>
              </a:path>
              <a:path w="2955290" h="2954020">
                <a:moveTo>
                  <a:pt x="1557643" y="2953473"/>
                </a:moveTo>
                <a:lnTo>
                  <a:pt x="1503996" y="2953473"/>
                </a:lnTo>
                <a:lnTo>
                  <a:pt x="1503997" y="514822"/>
                </a:lnTo>
                <a:lnTo>
                  <a:pt x="1557643" y="568469"/>
                </a:lnTo>
                <a:lnTo>
                  <a:pt x="1557643" y="2953473"/>
                </a:lnTo>
                <a:close/>
              </a:path>
              <a:path w="2955290" h="2954020">
                <a:moveTo>
                  <a:pt x="1665878" y="2953473"/>
                </a:moveTo>
                <a:lnTo>
                  <a:pt x="1612231" y="2953473"/>
                </a:lnTo>
                <a:lnTo>
                  <a:pt x="1612232" y="623057"/>
                </a:lnTo>
                <a:lnTo>
                  <a:pt x="1665878" y="676704"/>
                </a:lnTo>
                <a:lnTo>
                  <a:pt x="1665878" y="2953473"/>
                </a:lnTo>
                <a:close/>
              </a:path>
              <a:path w="2955290" h="2954020">
                <a:moveTo>
                  <a:pt x="1773172" y="2953473"/>
                </a:moveTo>
                <a:lnTo>
                  <a:pt x="1719525" y="2953473"/>
                </a:lnTo>
                <a:lnTo>
                  <a:pt x="1719525" y="730351"/>
                </a:lnTo>
                <a:lnTo>
                  <a:pt x="1773172" y="783998"/>
                </a:lnTo>
                <a:lnTo>
                  <a:pt x="1773172" y="2953473"/>
                </a:lnTo>
                <a:close/>
              </a:path>
              <a:path w="2955290" h="2954020">
                <a:moveTo>
                  <a:pt x="1880466" y="2953473"/>
                </a:moveTo>
                <a:lnTo>
                  <a:pt x="1826819" y="2953473"/>
                </a:lnTo>
                <a:lnTo>
                  <a:pt x="1826819" y="837645"/>
                </a:lnTo>
                <a:lnTo>
                  <a:pt x="1880466" y="891292"/>
                </a:lnTo>
                <a:lnTo>
                  <a:pt x="1880466" y="2953473"/>
                </a:lnTo>
                <a:close/>
              </a:path>
              <a:path w="2955290" h="2954020">
                <a:moveTo>
                  <a:pt x="1987760" y="2933640"/>
                </a:moveTo>
                <a:lnTo>
                  <a:pt x="1967927" y="2953473"/>
                </a:lnTo>
                <a:lnTo>
                  <a:pt x="1934113" y="2953473"/>
                </a:lnTo>
                <a:lnTo>
                  <a:pt x="1934113" y="944939"/>
                </a:lnTo>
                <a:lnTo>
                  <a:pt x="1987760" y="998586"/>
                </a:lnTo>
                <a:lnTo>
                  <a:pt x="1987760" y="2933640"/>
                </a:lnTo>
                <a:close/>
              </a:path>
              <a:path w="2955290" h="2954020">
                <a:moveTo>
                  <a:pt x="2095054" y="2826346"/>
                </a:moveTo>
                <a:lnTo>
                  <a:pt x="2041407" y="2879993"/>
                </a:lnTo>
                <a:lnTo>
                  <a:pt x="2041407" y="1052233"/>
                </a:lnTo>
                <a:lnTo>
                  <a:pt x="2095054" y="1105880"/>
                </a:lnTo>
                <a:lnTo>
                  <a:pt x="2095054" y="2826346"/>
                </a:lnTo>
                <a:close/>
              </a:path>
              <a:path w="2955290" h="2954020">
                <a:moveTo>
                  <a:pt x="2203289" y="2718111"/>
                </a:moveTo>
                <a:lnTo>
                  <a:pt x="2149642" y="2771758"/>
                </a:lnTo>
                <a:lnTo>
                  <a:pt x="2149642" y="1160468"/>
                </a:lnTo>
                <a:lnTo>
                  <a:pt x="2203289" y="1214115"/>
                </a:lnTo>
                <a:lnTo>
                  <a:pt x="2203289" y="2718111"/>
                </a:lnTo>
                <a:close/>
              </a:path>
              <a:path w="2955290" h="2954020">
                <a:moveTo>
                  <a:pt x="2310583" y="2610817"/>
                </a:moveTo>
                <a:lnTo>
                  <a:pt x="2256936" y="2664464"/>
                </a:lnTo>
                <a:lnTo>
                  <a:pt x="2256936" y="1267762"/>
                </a:lnTo>
                <a:lnTo>
                  <a:pt x="2310583" y="1321409"/>
                </a:lnTo>
                <a:lnTo>
                  <a:pt x="2310583" y="2610817"/>
                </a:lnTo>
                <a:close/>
              </a:path>
              <a:path w="2955290" h="2954020">
                <a:moveTo>
                  <a:pt x="2417877" y="2503523"/>
                </a:moveTo>
                <a:lnTo>
                  <a:pt x="2364230" y="2557170"/>
                </a:lnTo>
                <a:lnTo>
                  <a:pt x="2364230" y="1375055"/>
                </a:lnTo>
                <a:lnTo>
                  <a:pt x="2417876" y="1428702"/>
                </a:lnTo>
                <a:lnTo>
                  <a:pt x="2417877" y="2503523"/>
                </a:lnTo>
                <a:close/>
              </a:path>
              <a:path w="2955290" h="2954020">
                <a:moveTo>
                  <a:pt x="2525170" y="2396229"/>
                </a:moveTo>
                <a:lnTo>
                  <a:pt x="2471524" y="2449876"/>
                </a:lnTo>
                <a:lnTo>
                  <a:pt x="2471524" y="1482349"/>
                </a:lnTo>
                <a:lnTo>
                  <a:pt x="2525170" y="1535996"/>
                </a:lnTo>
                <a:lnTo>
                  <a:pt x="2525170" y="2396229"/>
                </a:lnTo>
                <a:close/>
              </a:path>
              <a:path w="2955290" h="2954020">
                <a:moveTo>
                  <a:pt x="2632464" y="2288935"/>
                </a:moveTo>
                <a:lnTo>
                  <a:pt x="2578818" y="2342582"/>
                </a:lnTo>
                <a:lnTo>
                  <a:pt x="2578818" y="1589643"/>
                </a:lnTo>
                <a:lnTo>
                  <a:pt x="2632464" y="1643290"/>
                </a:lnTo>
                <a:lnTo>
                  <a:pt x="2632464" y="2288935"/>
                </a:lnTo>
                <a:close/>
              </a:path>
              <a:path w="2955290" h="2954020">
                <a:moveTo>
                  <a:pt x="2740700" y="2180700"/>
                </a:moveTo>
                <a:lnTo>
                  <a:pt x="2687053" y="2234347"/>
                </a:lnTo>
                <a:lnTo>
                  <a:pt x="2687053" y="1697878"/>
                </a:lnTo>
                <a:lnTo>
                  <a:pt x="2740700" y="1751525"/>
                </a:lnTo>
                <a:lnTo>
                  <a:pt x="2740700" y="2180700"/>
                </a:lnTo>
                <a:close/>
              </a:path>
              <a:path w="2955290" h="2954020">
                <a:moveTo>
                  <a:pt x="2847994" y="2073406"/>
                </a:moveTo>
                <a:lnTo>
                  <a:pt x="2794347" y="2127053"/>
                </a:lnTo>
                <a:lnTo>
                  <a:pt x="2794347" y="1805172"/>
                </a:lnTo>
                <a:lnTo>
                  <a:pt x="2847994" y="1858819"/>
                </a:lnTo>
                <a:lnTo>
                  <a:pt x="2847994" y="2073406"/>
                </a:lnTo>
                <a:close/>
              </a:path>
              <a:path w="2955290" h="2954020">
                <a:moveTo>
                  <a:pt x="2955287" y="1966113"/>
                </a:moveTo>
                <a:lnTo>
                  <a:pt x="2901640" y="2019759"/>
                </a:lnTo>
                <a:lnTo>
                  <a:pt x="2901640" y="1912466"/>
                </a:lnTo>
                <a:lnTo>
                  <a:pt x="2955287" y="1966113"/>
                </a:lnTo>
                <a:close/>
              </a:path>
            </a:pathLst>
          </a:custGeom>
          <a:solidFill>
            <a:srgbClr val="5CCA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7334467"/>
            <a:ext cx="3624579" cy="2952750"/>
          </a:xfrm>
          <a:custGeom>
            <a:avLst/>
            <a:gdLst/>
            <a:ahLst/>
            <a:cxnLst/>
            <a:rect l="l" t="t" r="r" b="b"/>
            <a:pathLst>
              <a:path w="3624579" h="2952750">
                <a:moveTo>
                  <a:pt x="3624318" y="1965172"/>
                </a:moveTo>
                <a:lnTo>
                  <a:pt x="2636958" y="2952532"/>
                </a:lnTo>
                <a:lnTo>
                  <a:pt x="2511771" y="2952532"/>
                </a:lnTo>
                <a:lnTo>
                  <a:pt x="3499131" y="1965172"/>
                </a:lnTo>
                <a:lnTo>
                  <a:pt x="1657841" y="123882"/>
                </a:lnTo>
                <a:lnTo>
                  <a:pt x="0" y="1781724"/>
                </a:lnTo>
                <a:lnTo>
                  <a:pt x="0" y="1659145"/>
                </a:lnTo>
                <a:lnTo>
                  <a:pt x="1659145" y="0"/>
                </a:lnTo>
                <a:lnTo>
                  <a:pt x="3624318" y="1965172"/>
                </a:lnTo>
                <a:close/>
              </a:path>
              <a:path w="3624579" h="2952750">
                <a:moveTo>
                  <a:pt x="803911" y="2952532"/>
                </a:moveTo>
                <a:lnTo>
                  <a:pt x="681333" y="2952532"/>
                </a:lnTo>
                <a:lnTo>
                  <a:pt x="0" y="2271199"/>
                </a:lnTo>
                <a:lnTo>
                  <a:pt x="0" y="2148620"/>
                </a:lnTo>
                <a:lnTo>
                  <a:pt x="803911" y="2952532"/>
                </a:lnTo>
                <a:close/>
              </a:path>
            </a:pathLst>
          </a:custGeom>
          <a:solidFill>
            <a:srgbClr val="F2CC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F5FAF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5CCA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40906" y="895624"/>
            <a:ext cx="15206186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rgbClr val="F5FAF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6000" y="1652406"/>
            <a:ext cx="16256000" cy="5316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1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B2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9600" y="5117979"/>
            <a:ext cx="16383000" cy="27828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D" sz="9000" b="1" spc="105" dirty="0">
                <a:solidFill>
                  <a:srgbClr val="F2CC73"/>
                </a:solidFill>
                <a:latin typeface="Trebuchet MS"/>
                <a:cs typeface="Trebuchet MS"/>
              </a:rPr>
              <a:t>ANALISA HILANGNYA PELANGGAN E-</a:t>
            </a:r>
            <a:r>
              <a:rPr lang="en-ID" sz="9000" b="1" spc="-2485" dirty="0">
                <a:solidFill>
                  <a:srgbClr val="F2CC73"/>
                </a:solidFill>
                <a:latin typeface="Trebuchet MS"/>
                <a:cs typeface="Trebuchet MS"/>
              </a:rPr>
              <a:t> </a:t>
            </a:r>
            <a:r>
              <a:rPr lang="en-ID" sz="9000" b="1" spc="1789" dirty="0">
                <a:solidFill>
                  <a:srgbClr val="F2CC73"/>
                </a:solidFill>
                <a:latin typeface="Trebuchet MS"/>
                <a:cs typeface="Trebuchet MS"/>
              </a:rPr>
              <a:t>COMMERCE</a:t>
            </a:r>
            <a:endParaRPr sz="90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0016" y="8538295"/>
            <a:ext cx="7088458" cy="1111202"/>
          </a:xfrm>
          <a:prstGeom prst="rect">
            <a:avLst/>
          </a:prstGeom>
        </p:spPr>
        <p:txBody>
          <a:bodyPr vert="horz" wrap="square" lIns="0" tIns="551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95"/>
              </a:spcBef>
            </a:pPr>
            <a:r>
              <a:rPr sz="3600" spc="30" dirty="0">
                <a:solidFill>
                  <a:srgbClr val="5CCAD0"/>
                </a:solidFill>
                <a:latin typeface="Trebuchet MS"/>
                <a:cs typeface="Trebuchet MS"/>
              </a:rPr>
              <a:t>FARUQ </a:t>
            </a:r>
            <a:r>
              <a:rPr sz="3600" spc="-15" dirty="0">
                <a:solidFill>
                  <a:srgbClr val="5CCAD0"/>
                </a:solidFill>
                <a:latin typeface="Trebuchet MS"/>
                <a:cs typeface="Trebuchet MS"/>
              </a:rPr>
              <a:t>ABDURRAHMAN</a:t>
            </a:r>
            <a:r>
              <a:rPr sz="3600" spc="-265" dirty="0">
                <a:solidFill>
                  <a:srgbClr val="5CCAD0"/>
                </a:solidFill>
                <a:latin typeface="Trebuchet MS"/>
                <a:cs typeface="Trebuchet MS"/>
              </a:rPr>
              <a:t> </a:t>
            </a:r>
            <a:r>
              <a:rPr sz="3600" spc="-25" dirty="0">
                <a:solidFill>
                  <a:srgbClr val="5CCAD0"/>
                </a:solidFill>
                <a:latin typeface="Trebuchet MS"/>
                <a:cs typeface="Trebuchet MS"/>
              </a:rPr>
              <a:t>FACHRUDIN</a:t>
            </a:r>
            <a:endParaRPr sz="3600" dirty="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4850130" cy="3777615"/>
            <a:chOff x="0" y="0"/>
            <a:chExt cx="4850130" cy="3777615"/>
          </a:xfrm>
        </p:grpSpPr>
        <p:sp>
          <p:nvSpPr>
            <p:cNvPr id="7" name="object 7"/>
            <p:cNvSpPr/>
            <p:nvPr/>
          </p:nvSpPr>
          <p:spPr>
            <a:xfrm>
              <a:off x="6005" y="0"/>
              <a:ext cx="3895090" cy="3777615"/>
            </a:xfrm>
            <a:custGeom>
              <a:avLst/>
              <a:gdLst/>
              <a:ahLst/>
              <a:cxnLst/>
              <a:rect l="l" t="t" r="r" b="b"/>
              <a:pathLst>
                <a:path w="3895090" h="3777615">
                  <a:moveTo>
                    <a:pt x="82738" y="2997641"/>
                  </a:moveTo>
                  <a:lnTo>
                    <a:pt x="0" y="2914903"/>
                  </a:lnTo>
                  <a:lnTo>
                    <a:pt x="0" y="0"/>
                  </a:lnTo>
                  <a:lnTo>
                    <a:pt x="82738" y="0"/>
                  </a:lnTo>
                  <a:lnTo>
                    <a:pt x="82738" y="2997641"/>
                  </a:lnTo>
                  <a:close/>
                </a:path>
                <a:path w="3895090" h="3777615">
                  <a:moveTo>
                    <a:pt x="248214" y="3163118"/>
                  </a:moveTo>
                  <a:lnTo>
                    <a:pt x="165476" y="3080380"/>
                  </a:lnTo>
                  <a:lnTo>
                    <a:pt x="165476" y="0"/>
                  </a:lnTo>
                  <a:lnTo>
                    <a:pt x="248215" y="0"/>
                  </a:lnTo>
                  <a:lnTo>
                    <a:pt x="248214" y="3163118"/>
                  </a:lnTo>
                  <a:close/>
                </a:path>
                <a:path w="3895090" h="3777615">
                  <a:moveTo>
                    <a:pt x="413691" y="3328595"/>
                  </a:moveTo>
                  <a:lnTo>
                    <a:pt x="330953" y="3245856"/>
                  </a:lnTo>
                  <a:lnTo>
                    <a:pt x="330953" y="0"/>
                  </a:lnTo>
                  <a:lnTo>
                    <a:pt x="413691" y="0"/>
                  </a:lnTo>
                  <a:lnTo>
                    <a:pt x="413691" y="3328595"/>
                  </a:lnTo>
                  <a:close/>
                </a:path>
                <a:path w="3895090" h="3777615">
                  <a:moveTo>
                    <a:pt x="579168" y="3494071"/>
                  </a:moveTo>
                  <a:lnTo>
                    <a:pt x="496430" y="3411333"/>
                  </a:lnTo>
                  <a:lnTo>
                    <a:pt x="496430" y="0"/>
                  </a:lnTo>
                  <a:lnTo>
                    <a:pt x="579168" y="0"/>
                  </a:lnTo>
                  <a:lnTo>
                    <a:pt x="579168" y="3494071"/>
                  </a:lnTo>
                  <a:close/>
                </a:path>
                <a:path w="3895090" h="3777615">
                  <a:moveTo>
                    <a:pt x="746096" y="3661000"/>
                  </a:moveTo>
                  <a:lnTo>
                    <a:pt x="663358" y="3578261"/>
                  </a:lnTo>
                  <a:lnTo>
                    <a:pt x="663358" y="0"/>
                  </a:lnTo>
                  <a:lnTo>
                    <a:pt x="746096" y="0"/>
                  </a:lnTo>
                  <a:lnTo>
                    <a:pt x="746096" y="3661000"/>
                  </a:lnTo>
                  <a:close/>
                </a:path>
                <a:path w="3895090" h="3777615">
                  <a:moveTo>
                    <a:pt x="862219" y="3777123"/>
                  </a:moveTo>
                  <a:lnTo>
                    <a:pt x="828835" y="3743738"/>
                  </a:lnTo>
                  <a:lnTo>
                    <a:pt x="828834" y="0"/>
                  </a:lnTo>
                  <a:lnTo>
                    <a:pt x="911573" y="0"/>
                  </a:lnTo>
                  <a:lnTo>
                    <a:pt x="911573" y="3727770"/>
                  </a:lnTo>
                  <a:lnTo>
                    <a:pt x="862219" y="3777123"/>
                  </a:lnTo>
                  <a:close/>
                </a:path>
                <a:path w="3895090" h="3777615">
                  <a:moveTo>
                    <a:pt x="994311" y="3645032"/>
                  </a:moveTo>
                  <a:lnTo>
                    <a:pt x="994311" y="0"/>
                  </a:lnTo>
                  <a:lnTo>
                    <a:pt x="1077049" y="0"/>
                  </a:lnTo>
                  <a:lnTo>
                    <a:pt x="1077049" y="3562293"/>
                  </a:lnTo>
                  <a:lnTo>
                    <a:pt x="994311" y="3645032"/>
                  </a:lnTo>
                  <a:close/>
                </a:path>
                <a:path w="3895090" h="3777615">
                  <a:moveTo>
                    <a:pt x="1159788" y="3479555"/>
                  </a:moveTo>
                  <a:lnTo>
                    <a:pt x="1159788" y="0"/>
                  </a:lnTo>
                  <a:lnTo>
                    <a:pt x="1242526" y="0"/>
                  </a:lnTo>
                  <a:lnTo>
                    <a:pt x="1242526" y="3396816"/>
                  </a:lnTo>
                  <a:lnTo>
                    <a:pt x="1159788" y="3479555"/>
                  </a:lnTo>
                  <a:close/>
                </a:path>
                <a:path w="3895090" h="3777615">
                  <a:moveTo>
                    <a:pt x="1325265" y="3314078"/>
                  </a:moveTo>
                  <a:lnTo>
                    <a:pt x="1325265" y="0"/>
                  </a:lnTo>
                  <a:lnTo>
                    <a:pt x="1408003" y="0"/>
                  </a:lnTo>
                  <a:lnTo>
                    <a:pt x="1408003" y="3231339"/>
                  </a:lnTo>
                  <a:lnTo>
                    <a:pt x="1325265" y="3314078"/>
                  </a:lnTo>
                  <a:close/>
                </a:path>
                <a:path w="3895090" h="3777615">
                  <a:moveTo>
                    <a:pt x="1490741" y="3148601"/>
                  </a:moveTo>
                  <a:lnTo>
                    <a:pt x="1490741" y="0"/>
                  </a:lnTo>
                  <a:lnTo>
                    <a:pt x="1573479" y="0"/>
                  </a:lnTo>
                  <a:lnTo>
                    <a:pt x="1573479" y="3065863"/>
                  </a:lnTo>
                  <a:lnTo>
                    <a:pt x="1490741" y="3148601"/>
                  </a:lnTo>
                  <a:close/>
                </a:path>
                <a:path w="3895090" h="3777615">
                  <a:moveTo>
                    <a:pt x="1656218" y="2983125"/>
                  </a:moveTo>
                  <a:lnTo>
                    <a:pt x="1656218" y="0"/>
                  </a:lnTo>
                  <a:lnTo>
                    <a:pt x="1738956" y="0"/>
                  </a:lnTo>
                  <a:lnTo>
                    <a:pt x="1738956" y="2900386"/>
                  </a:lnTo>
                  <a:lnTo>
                    <a:pt x="1656218" y="2983125"/>
                  </a:lnTo>
                  <a:close/>
                </a:path>
                <a:path w="3895090" h="3777615">
                  <a:moveTo>
                    <a:pt x="1823146" y="2816197"/>
                  </a:moveTo>
                  <a:lnTo>
                    <a:pt x="1823146" y="0"/>
                  </a:lnTo>
                  <a:lnTo>
                    <a:pt x="1905884" y="0"/>
                  </a:lnTo>
                  <a:lnTo>
                    <a:pt x="1905884" y="2733458"/>
                  </a:lnTo>
                  <a:lnTo>
                    <a:pt x="1823146" y="2816197"/>
                  </a:lnTo>
                  <a:close/>
                </a:path>
                <a:path w="3895090" h="3777615">
                  <a:moveTo>
                    <a:pt x="1988622" y="2650720"/>
                  </a:moveTo>
                  <a:lnTo>
                    <a:pt x="1988623" y="0"/>
                  </a:lnTo>
                  <a:lnTo>
                    <a:pt x="2071361" y="0"/>
                  </a:lnTo>
                  <a:lnTo>
                    <a:pt x="2071361" y="2567982"/>
                  </a:lnTo>
                  <a:lnTo>
                    <a:pt x="1988622" y="2650720"/>
                  </a:lnTo>
                  <a:close/>
                </a:path>
                <a:path w="3895090" h="3777615">
                  <a:moveTo>
                    <a:pt x="2154099" y="2485243"/>
                  </a:moveTo>
                  <a:lnTo>
                    <a:pt x="2154099" y="0"/>
                  </a:lnTo>
                  <a:lnTo>
                    <a:pt x="2236837" y="0"/>
                  </a:lnTo>
                  <a:lnTo>
                    <a:pt x="2236837" y="2402505"/>
                  </a:lnTo>
                  <a:lnTo>
                    <a:pt x="2154099" y="2485243"/>
                  </a:lnTo>
                  <a:close/>
                </a:path>
                <a:path w="3895090" h="3777615">
                  <a:moveTo>
                    <a:pt x="2319576" y="2319766"/>
                  </a:moveTo>
                  <a:lnTo>
                    <a:pt x="2319576" y="0"/>
                  </a:lnTo>
                  <a:lnTo>
                    <a:pt x="2402314" y="0"/>
                  </a:lnTo>
                  <a:lnTo>
                    <a:pt x="2402314" y="2237028"/>
                  </a:lnTo>
                  <a:lnTo>
                    <a:pt x="2319576" y="2319766"/>
                  </a:lnTo>
                  <a:close/>
                </a:path>
                <a:path w="3895090" h="3777615">
                  <a:moveTo>
                    <a:pt x="2485053" y="2154289"/>
                  </a:moveTo>
                  <a:lnTo>
                    <a:pt x="2485053" y="0"/>
                  </a:lnTo>
                  <a:lnTo>
                    <a:pt x="2567791" y="0"/>
                  </a:lnTo>
                  <a:lnTo>
                    <a:pt x="2567791" y="2071551"/>
                  </a:lnTo>
                  <a:lnTo>
                    <a:pt x="2485053" y="2154289"/>
                  </a:lnTo>
                  <a:close/>
                </a:path>
                <a:path w="3895090" h="3777615">
                  <a:moveTo>
                    <a:pt x="2651981" y="1987361"/>
                  </a:moveTo>
                  <a:lnTo>
                    <a:pt x="2651981" y="0"/>
                  </a:lnTo>
                  <a:lnTo>
                    <a:pt x="2734719" y="0"/>
                  </a:lnTo>
                  <a:lnTo>
                    <a:pt x="2734719" y="1904623"/>
                  </a:lnTo>
                  <a:lnTo>
                    <a:pt x="2651981" y="1987361"/>
                  </a:lnTo>
                  <a:close/>
                </a:path>
                <a:path w="3895090" h="3777615">
                  <a:moveTo>
                    <a:pt x="2817458" y="1821885"/>
                  </a:moveTo>
                  <a:lnTo>
                    <a:pt x="2817458" y="0"/>
                  </a:lnTo>
                  <a:lnTo>
                    <a:pt x="2900196" y="0"/>
                  </a:lnTo>
                  <a:lnTo>
                    <a:pt x="2900196" y="1739146"/>
                  </a:lnTo>
                  <a:lnTo>
                    <a:pt x="2817458" y="1821885"/>
                  </a:lnTo>
                  <a:close/>
                </a:path>
                <a:path w="3895090" h="3777615">
                  <a:moveTo>
                    <a:pt x="2982934" y="1656408"/>
                  </a:moveTo>
                  <a:lnTo>
                    <a:pt x="2982934" y="0"/>
                  </a:lnTo>
                  <a:lnTo>
                    <a:pt x="3065672" y="0"/>
                  </a:lnTo>
                  <a:lnTo>
                    <a:pt x="3065672" y="1573670"/>
                  </a:lnTo>
                  <a:lnTo>
                    <a:pt x="2982934" y="1656408"/>
                  </a:lnTo>
                  <a:close/>
                </a:path>
                <a:path w="3895090" h="3777615">
                  <a:moveTo>
                    <a:pt x="3148411" y="1490931"/>
                  </a:moveTo>
                  <a:lnTo>
                    <a:pt x="3148411" y="0"/>
                  </a:lnTo>
                  <a:lnTo>
                    <a:pt x="3149670" y="0"/>
                  </a:lnTo>
                  <a:lnTo>
                    <a:pt x="3231149" y="81479"/>
                  </a:lnTo>
                  <a:lnTo>
                    <a:pt x="3231149" y="1408193"/>
                  </a:lnTo>
                  <a:lnTo>
                    <a:pt x="3148411" y="1490931"/>
                  </a:lnTo>
                  <a:close/>
                </a:path>
                <a:path w="3895090" h="3777615">
                  <a:moveTo>
                    <a:pt x="3313888" y="1325455"/>
                  </a:moveTo>
                  <a:lnTo>
                    <a:pt x="3313888" y="164217"/>
                  </a:lnTo>
                  <a:lnTo>
                    <a:pt x="3396626" y="246955"/>
                  </a:lnTo>
                  <a:lnTo>
                    <a:pt x="3396626" y="1242716"/>
                  </a:lnTo>
                  <a:lnTo>
                    <a:pt x="3313888" y="1325455"/>
                  </a:lnTo>
                  <a:close/>
                </a:path>
                <a:path w="3895090" h="3777615">
                  <a:moveTo>
                    <a:pt x="3480816" y="1158526"/>
                  </a:moveTo>
                  <a:lnTo>
                    <a:pt x="3480816" y="331146"/>
                  </a:lnTo>
                  <a:lnTo>
                    <a:pt x="3563554" y="413884"/>
                  </a:lnTo>
                  <a:lnTo>
                    <a:pt x="3563554" y="1075788"/>
                  </a:lnTo>
                  <a:lnTo>
                    <a:pt x="3480816" y="1158526"/>
                  </a:lnTo>
                  <a:close/>
                </a:path>
                <a:path w="3895090" h="3777615">
                  <a:moveTo>
                    <a:pt x="3646293" y="993050"/>
                  </a:moveTo>
                  <a:lnTo>
                    <a:pt x="3646293" y="496622"/>
                  </a:lnTo>
                  <a:lnTo>
                    <a:pt x="3729031" y="579361"/>
                  </a:lnTo>
                  <a:lnTo>
                    <a:pt x="3729031" y="910311"/>
                  </a:lnTo>
                  <a:lnTo>
                    <a:pt x="3646293" y="993050"/>
                  </a:lnTo>
                  <a:close/>
                </a:path>
                <a:path w="3895090" h="3777615">
                  <a:moveTo>
                    <a:pt x="3811769" y="827573"/>
                  </a:moveTo>
                  <a:lnTo>
                    <a:pt x="3811769" y="662099"/>
                  </a:lnTo>
                  <a:lnTo>
                    <a:pt x="3894506" y="744836"/>
                  </a:lnTo>
                  <a:lnTo>
                    <a:pt x="3811769" y="827573"/>
                  </a:lnTo>
                  <a:close/>
                </a:path>
              </a:pathLst>
            </a:custGeom>
            <a:solidFill>
              <a:srgbClr val="5CCA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4850130" cy="3775710"/>
            </a:xfrm>
            <a:custGeom>
              <a:avLst/>
              <a:gdLst/>
              <a:ahLst/>
              <a:cxnLst/>
              <a:rect l="l" t="t" r="r" b="b"/>
              <a:pathLst>
                <a:path w="4850130" h="3775710">
                  <a:moveTo>
                    <a:pt x="4850111" y="744836"/>
                  </a:moveTo>
                  <a:lnTo>
                    <a:pt x="1819274" y="3775672"/>
                  </a:lnTo>
                  <a:lnTo>
                    <a:pt x="0" y="1956397"/>
                  </a:lnTo>
                  <a:lnTo>
                    <a:pt x="0" y="1767347"/>
                  </a:lnTo>
                  <a:lnTo>
                    <a:pt x="1817263" y="3584611"/>
                  </a:lnTo>
                  <a:lnTo>
                    <a:pt x="4753575" y="648300"/>
                  </a:lnTo>
                  <a:lnTo>
                    <a:pt x="4850111" y="744836"/>
                  </a:lnTo>
                  <a:close/>
                </a:path>
                <a:path w="4850130" h="3775710">
                  <a:moveTo>
                    <a:pt x="4753575" y="648300"/>
                  </a:moveTo>
                  <a:lnTo>
                    <a:pt x="4657038" y="744836"/>
                  </a:lnTo>
                  <a:lnTo>
                    <a:pt x="3912202" y="0"/>
                  </a:lnTo>
                  <a:lnTo>
                    <a:pt x="4105274" y="0"/>
                  </a:lnTo>
                  <a:lnTo>
                    <a:pt x="4753575" y="648300"/>
                  </a:lnTo>
                  <a:close/>
                </a:path>
              </a:pathLst>
            </a:custGeom>
            <a:solidFill>
              <a:srgbClr val="F2CC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4867348" y="7476951"/>
            <a:ext cx="3420745" cy="2810510"/>
            <a:chOff x="14867348" y="7476951"/>
            <a:chExt cx="3420745" cy="2810510"/>
          </a:xfrm>
        </p:grpSpPr>
        <p:sp>
          <p:nvSpPr>
            <p:cNvPr id="10" name="object 10"/>
            <p:cNvSpPr/>
            <p:nvPr/>
          </p:nvSpPr>
          <p:spPr>
            <a:xfrm>
              <a:off x="14867348" y="7476951"/>
              <a:ext cx="3404235" cy="2810510"/>
            </a:xfrm>
            <a:custGeom>
              <a:avLst/>
              <a:gdLst/>
              <a:ahLst/>
              <a:cxnLst/>
              <a:rect l="l" t="t" r="r" b="b"/>
              <a:pathLst>
                <a:path w="3404234" h="2810509">
                  <a:moveTo>
                    <a:pt x="53943" y="2040404"/>
                  </a:moveTo>
                  <a:lnTo>
                    <a:pt x="0" y="1986460"/>
                  </a:lnTo>
                  <a:lnTo>
                    <a:pt x="0" y="1967533"/>
                  </a:lnTo>
                  <a:lnTo>
                    <a:pt x="53943" y="1913589"/>
                  </a:lnTo>
                  <a:lnTo>
                    <a:pt x="53943" y="2040404"/>
                  </a:lnTo>
                  <a:close/>
                </a:path>
                <a:path w="3404234" h="2810509">
                  <a:moveTo>
                    <a:pt x="161831" y="2148292"/>
                  </a:moveTo>
                  <a:lnTo>
                    <a:pt x="107887" y="2094348"/>
                  </a:lnTo>
                  <a:lnTo>
                    <a:pt x="108834" y="1858698"/>
                  </a:lnTo>
                  <a:lnTo>
                    <a:pt x="162778" y="1804754"/>
                  </a:lnTo>
                  <a:lnTo>
                    <a:pt x="161831" y="2148292"/>
                  </a:lnTo>
                  <a:close/>
                </a:path>
                <a:path w="3404234" h="2810509">
                  <a:moveTo>
                    <a:pt x="270665" y="2257126"/>
                  </a:moveTo>
                  <a:lnTo>
                    <a:pt x="216722" y="2203182"/>
                  </a:lnTo>
                  <a:lnTo>
                    <a:pt x="216721" y="1750811"/>
                  </a:lnTo>
                  <a:lnTo>
                    <a:pt x="270665" y="1696867"/>
                  </a:lnTo>
                  <a:lnTo>
                    <a:pt x="270665" y="2257126"/>
                  </a:lnTo>
                  <a:close/>
                </a:path>
                <a:path w="3404234" h="2810509">
                  <a:moveTo>
                    <a:pt x="378553" y="2365014"/>
                  </a:moveTo>
                  <a:lnTo>
                    <a:pt x="324609" y="2311070"/>
                  </a:lnTo>
                  <a:lnTo>
                    <a:pt x="324609" y="1642923"/>
                  </a:lnTo>
                  <a:lnTo>
                    <a:pt x="378553" y="1588979"/>
                  </a:lnTo>
                  <a:lnTo>
                    <a:pt x="378553" y="2365014"/>
                  </a:lnTo>
                  <a:close/>
                </a:path>
                <a:path w="3404234" h="2810509">
                  <a:moveTo>
                    <a:pt x="486441" y="2472902"/>
                  </a:moveTo>
                  <a:lnTo>
                    <a:pt x="432497" y="2418958"/>
                  </a:lnTo>
                  <a:lnTo>
                    <a:pt x="432497" y="1535035"/>
                  </a:lnTo>
                  <a:lnTo>
                    <a:pt x="486441" y="1481091"/>
                  </a:lnTo>
                  <a:lnTo>
                    <a:pt x="486441" y="2472902"/>
                  </a:lnTo>
                  <a:close/>
                </a:path>
                <a:path w="3404234" h="2810509">
                  <a:moveTo>
                    <a:pt x="594329" y="2580790"/>
                  </a:moveTo>
                  <a:lnTo>
                    <a:pt x="540385" y="2526846"/>
                  </a:lnTo>
                  <a:lnTo>
                    <a:pt x="540385" y="1427147"/>
                  </a:lnTo>
                  <a:lnTo>
                    <a:pt x="594329" y="1373203"/>
                  </a:lnTo>
                  <a:lnTo>
                    <a:pt x="594329" y="2580790"/>
                  </a:lnTo>
                  <a:close/>
                </a:path>
                <a:path w="3404234" h="2810509">
                  <a:moveTo>
                    <a:pt x="703163" y="2689624"/>
                  </a:moveTo>
                  <a:lnTo>
                    <a:pt x="648273" y="2634733"/>
                  </a:lnTo>
                  <a:lnTo>
                    <a:pt x="649219" y="1318313"/>
                  </a:lnTo>
                  <a:lnTo>
                    <a:pt x="703163" y="1264369"/>
                  </a:lnTo>
                  <a:lnTo>
                    <a:pt x="703163" y="2689624"/>
                  </a:lnTo>
                  <a:close/>
                </a:path>
                <a:path w="3404234" h="2810509">
                  <a:moveTo>
                    <a:pt x="811051" y="2797512"/>
                  </a:moveTo>
                  <a:lnTo>
                    <a:pt x="757107" y="2743568"/>
                  </a:lnTo>
                  <a:lnTo>
                    <a:pt x="757107" y="1210425"/>
                  </a:lnTo>
                  <a:lnTo>
                    <a:pt x="811051" y="1156481"/>
                  </a:lnTo>
                  <a:lnTo>
                    <a:pt x="811051" y="2797512"/>
                  </a:lnTo>
                  <a:close/>
                </a:path>
                <a:path w="3404234" h="2810509">
                  <a:moveTo>
                    <a:pt x="918939" y="2810047"/>
                  </a:moveTo>
                  <a:lnTo>
                    <a:pt x="864995" y="2810047"/>
                  </a:lnTo>
                  <a:lnTo>
                    <a:pt x="864995" y="1102537"/>
                  </a:lnTo>
                  <a:lnTo>
                    <a:pt x="918939" y="1048593"/>
                  </a:lnTo>
                  <a:lnTo>
                    <a:pt x="918939" y="2810047"/>
                  </a:lnTo>
                  <a:close/>
                </a:path>
                <a:path w="3404234" h="2810509">
                  <a:moveTo>
                    <a:pt x="1026827" y="2810047"/>
                  </a:moveTo>
                  <a:lnTo>
                    <a:pt x="972883" y="2810047"/>
                  </a:lnTo>
                  <a:lnTo>
                    <a:pt x="972883" y="994649"/>
                  </a:lnTo>
                  <a:lnTo>
                    <a:pt x="1026827" y="940706"/>
                  </a:lnTo>
                  <a:lnTo>
                    <a:pt x="1026827" y="2810047"/>
                  </a:lnTo>
                  <a:close/>
                </a:path>
                <a:path w="3404234" h="2810509">
                  <a:moveTo>
                    <a:pt x="1134714" y="2810047"/>
                  </a:moveTo>
                  <a:lnTo>
                    <a:pt x="1080771" y="2810047"/>
                  </a:lnTo>
                  <a:lnTo>
                    <a:pt x="1080770" y="886762"/>
                  </a:lnTo>
                  <a:lnTo>
                    <a:pt x="1134714" y="832818"/>
                  </a:lnTo>
                  <a:lnTo>
                    <a:pt x="1134714" y="2810047"/>
                  </a:lnTo>
                  <a:close/>
                </a:path>
                <a:path w="3404234" h="2810509">
                  <a:moveTo>
                    <a:pt x="1242761" y="2810047"/>
                  </a:moveTo>
                  <a:lnTo>
                    <a:pt x="1188802" y="2810047"/>
                  </a:lnTo>
                  <a:lnTo>
                    <a:pt x="1189605" y="777927"/>
                  </a:lnTo>
                  <a:lnTo>
                    <a:pt x="1243549" y="723984"/>
                  </a:lnTo>
                  <a:lnTo>
                    <a:pt x="1242761" y="2810047"/>
                  </a:lnTo>
                  <a:close/>
                </a:path>
                <a:path w="3404234" h="2810509">
                  <a:moveTo>
                    <a:pt x="1351436" y="2810047"/>
                  </a:moveTo>
                  <a:lnTo>
                    <a:pt x="1297493" y="2810047"/>
                  </a:lnTo>
                  <a:lnTo>
                    <a:pt x="1297493" y="670040"/>
                  </a:lnTo>
                  <a:lnTo>
                    <a:pt x="1351436" y="616096"/>
                  </a:lnTo>
                  <a:lnTo>
                    <a:pt x="1351436" y="2810047"/>
                  </a:lnTo>
                  <a:close/>
                </a:path>
                <a:path w="3404234" h="2810509">
                  <a:moveTo>
                    <a:pt x="1459324" y="2810047"/>
                  </a:moveTo>
                  <a:lnTo>
                    <a:pt x="1405380" y="2810047"/>
                  </a:lnTo>
                  <a:lnTo>
                    <a:pt x="1405381" y="562152"/>
                  </a:lnTo>
                  <a:lnTo>
                    <a:pt x="1459324" y="508208"/>
                  </a:lnTo>
                  <a:lnTo>
                    <a:pt x="1459324" y="2810047"/>
                  </a:lnTo>
                  <a:close/>
                </a:path>
                <a:path w="3404234" h="2810509">
                  <a:moveTo>
                    <a:pt x="1567212" y="2810047"/>
                  </a:moveTo>
                  <a:lnTo>
                    <a:pt x="1513268" y="2810047"/>
                  </a:lnTo>
                  <a:lnTo>
                    <a:pt x="1513268" y="454264"/>
                  </a:lnTo>
                  <a:lnTo>
                    <a:pt x="1567212" y="400320"/>
                  </a:lnTo>
                  <a:lnTo>
                    <a:pt x="1567212" y="2810047"/>
                  </a:lnTo>
                  <a:close/>
                </a:path>
                <a:path w="3404234" h="2810509">
                  <a:moveTo>
                    <a:pt x="1675100" y="2810047"/>
                  </a:moveTo>
                  <a:lnTo>
                    <a:pt x="1621156" y="2810047"/>
                  </a:lnTo>
                  <a:lnTo>
                    <a:pt x="1621156" y="346376"/>
                  </a:lnTo>
                  <a:lnTo>
                    <a:pt x="1675100" y="292432"/>
                  </a:lnTo>
                  <a:lnTo>
                    <a:pt x="1675100" y="2810047"/>
                  </a:lnTo>
                  <a:close/>
                </a:path>
                <a:path w="3404234" h="2810509">
                  <a:moveTo>
                    <a:pt x="1782988" y="2810047"/>
                  </a:moveTo>
                  <a:lnTo>
                    <a:pt x="1729044" y="2810047"/>
                  </a:lnTo>
                  <a:lnTo>
                    <a:pt x="1729044" y="238488"/>
                  </a:lnTo>
                  <a:lnTo>
                    <a:pt x="1782988" y="184544"/>
                  </a:lnTo>
                  <a:lnTo>
                    <a:pt x="1782988" y="2810047"/>
                  </a:lnTo>
                  <a:close/>
                </a:path>
                <a:path w="3404234" h="2810509">
                  <a:moveTo>
                    <a:pt x="1891822" y="2810047"/>
                  </a:moveTo>
                  <a:lnTo>
                    <a:pt x="1837878" y="2810047"/>
                  </a:lnTo>
                  <a:lnTo>
                    <a:pt x="1837878" y="129654"/>
                  </a:lnTo>
                  <a:lnTo>
                    <a:pt x="1891822" y="75710"/>
                  </a:lnTo>
                  <a:lnTo>
                    <a:pt x="1891822" y="2810047"/>
                  </a:lnTo>
                  <a:close/>
                </a:path>
                <a:path w="3404234" h="2810509">
                  <a:moveTo>
                    <a:pt x="1999710" y="2810047"/>
                  </a:moveTo>
                  <a:lnTo>
                    <a:pt x="1945766" y="2810047"/>
                  </a:lnTo>
                  <a:lnTo>
                    <a:pt x="1945766" y="21766"/>
                  </a:lnTo>
                  <a:lnTo>
                    <a:pt x="1967533" y="0"/>
                  </a:lnTo>
                  <a:lnTo>
                    <a:pt x="1999710" y="32177"/>
                  </a:lnTo>
                  <a:lnTo>
                    <a:pt x="1999710" y="2810047"/>
                  </a:lnTo>
                  <a:close/>
                </a:path>
                <a:path w="3404234" h="2810509">
                  <a:moveTo>
                    <a:pt x="2107598" y="2810047"/>
                  </a:moveTo>
                  <a:lnTo>
                    <a:pt x="2053654" y="2810047"/>
                  </a:lnTo>
                  <a:lnTo>
                    <a:pt x="2053654" y="86120"/>
                  </a:lnTo>
                  <a:lnTo>
                    <a:pt x="2107598" y="140064"/>
                  </a:lnTo>
                  <a:lnTo>
                    <a:pt x="2107598" y="2810047"/>
                  </a:lnTo>
                  <a:close/>
                </a:path>
                <a:path w="3404234" h="2810509">
                  <a:moveTo>
                    <a:pt x="2215485" y="2810047"/>
                  </a:moveTo>
                  <a:lnTo>
                    <a:pt x="2161542" y="2810047"/>
                  </a:lnTo>
                  <a:lnTo>
                    <a:pt x="2161542" y="194008"/>
                  </a:lnTo>
                  <a:lnTo>
                    <a:pt x="2215486" y="247952"/>
                  </a:lnTo>
                  <a:lnTo>
                    <a:pt x="2215485" y="2810047"/>
                  </a:lnTo>
                  <a:close/>
                </a:path>
                <a:path w="3404234" h="2810509">
                  <a:moveTo>
                    <a:pt x="2323373" y="2810047"/>
                  </a:moveTo>
                  <a:lnTo>
                    <a:pt x="2269430" y="2810047"/>
                  </a:lnTo>
                  <a:lnTo>
                    <a:pt x="2269430" y="301896"/>
                  </a:lnTo>
                  <a:lnTo>
                    <a:pt x="2323373" y="355840"/>
                  </a:lnTo>
                  <a:lnTo>
                    <a:pt x="2323373" y="2810047"/>
                  </a:lnTo>
                  <a:close/>
                </a:path>
                <a:path w="3404234" h="2810509">
                  <a:moveTo>
                    <a:pt x="2431261" y="2810047"/>
                  </a:moveTo>
                  <a:lnTo>
                    <a:pt x="2377317" y="2810047"/>
                  </a:lnTo>
                  <a:lnTo>
                    <a:pt x="2377317" y="409784"/>
                  </a:lnTo>
                  <a:lnTo>
                    <a:pt x="2431261" y="463728"/>
                  </a:lnTo>
                  <a:lnTo>
                    <a:pt x="2431261" y="2810047"/>
                  </a:lnTo>
                  <a:close/>
                </a:path>
                <a:path w="3404234" h="2810509">
                  <a:moveTo>
                    <a:pt x="2539149" y="2810047"/>
                  </a:moveTo>
                  <a:lnTo>
                    <a:pt x="2485205" y="2810047"/>
                  </a:lnTo>
                  <a:lnTo>
                    <a:pt x="2485205" y="517672"/>
                  </a:lnTo>
                  <a:lnTo>
                    <a:pt x="2539149" y="571616"/>
                  </a:lnTo>
                  <a:lnTo>
                    <a:pt x="2539149" y="2810047"/>
                  </a:lnTo>
                  <a:close/>
                </a:path>
                <a:path w="3404234" h="2810509">
                  <a:moveTo>
                    <a:pt x="2647983" y="2810047"/>
                  </a:moveTo>
                  <a:lnTo>
                    <a:pt x="2594039" y="2810047"/>
                  </a:lnTo>
                  <a:lnTo>
                    <a:pt x="2594039" y="626506"/>
                  </a:lnTo>
                  <a:lnTo>
                    <a:pt x="2647983" y="680450"/>
                  </a:lnTo>
                  <a:lnTo>
                    <a:pt x="2647983" y="2810047"/>
                  </a:lnTo>
                  <a:close/>
                </a:path>
                <a:path w="3404234" h="2810509">
                  <a:moveTo>
                    <a:pt x="2755871" y="2810047"/>
                  </a:moveTo>
                  <a:lnTo>
                    <a:pt x="2701927" y="2810047"/>
                  </a:lnTo>
                  <a:lnTo>
                    <a:pt x="2701927" y="734394"/>
                  </a:lnTo>
                  <a:lnTo>
                    <a:pt x="2755871" y="788338"/>
                  </a:lnTo>
                  <a:lnTo>
                    <a:pt x="2755871" y="2810047"/>
                  </a:lnTo>
                  <a:close/>
                </a:path>
                <a:path w="3404234" h="2810509">
                  <a:moveTo>
                    <a:pt x="2863759" y="2810047"/>
                  </a:moveTo>
                  <a:lnTo>
                    <a:pt x="2809815" y="2810047"/>
                  </a:lnTo>
                  <a:lnTo>
                    <a:pt x="2809815" y="842282"/>
                  </a:lnTo>
                  <a:lnTo>
                    <a:pt x="2863759" y="896225"/>
                  </a:lnTo>
                  <a:lnTo>
                    <a:pt x="2863759" y="2810047"/>
                  </a:lnTo>
                  <a:close/>
                </a:path>
                <a:path w="3404234" h="2810509">
                  <a:moveTo>
                    <a:pt x="2971646" y="2810047"/>
                  </a:moveTo>
                  <a:lnTo>
                    <a:pt x="2917703" y="2810047"/>
                  </a:lnTo>
                  <a:lnTo>
                    <a:pt x="2917703" y="950170"/>
                  </a:lnTo>
                  <a:lnTo>
                    <a:pt x="2971646" y="1004114"/>
                  </a:lnTo>
                  <a:lnTo>
                    <a:pt x="2971646" y="2810047"/>
                  </a:lnTo>
                  <a:close/>
                </a:path>
                <a:path w="3404234" h="2810509">
                  <a:moveTo>
                    <a:pt x="2971647" y="1004113"/>
                  </a:moveTo>
                  <a:close/>
                </a:path>
                <a:path w="3404234" h="2810509">
                  <a:moveTo>
                    <a:pt x="3079535" y="2810047"/>
                  </a:moveTo>
                  <a:lnTo>
                    <a:pt x="3025591" y="2810047"/>
                  </a:lnTo>
                  <a:lnTo>
                    <a:pt x="3025591" y="1058057"/>
                  </a:lnTo>
                  <a:lnTo>
                    <a:pt x="3079535" y="1112001"/>
                  </a:lnTo>
                  <a:lnTo>
                    <a:pt x="3079535" y="2810047"/>
                  </a:lnTo>
                  <a:close/>
                </a:path>
                <a:path w="3404234" h="2810509">
                  <a:moveTo>
                    <a:pt x="3188369" y="2733157"/>
                  </a:moveTo>
                  <a:lnTo>
                    <a:pt x="3134425" y="2787101"/>
                  </a:lnTo>
                  <a:lnTo>
                    <a:pt x="3134425" y="1166891"/>
                  </a:lnTo>
                  <a:lnTo>
                    <a:pt x="3188369" y="1220835"/>
                  </a:lnTo>
                  <a:lnTo>
                    <a:pt x="3188369" y="2733157"/>
                  </a:lnTo>
                  <a:close/>
                </a:path>
                <a:path w="3404234" h="2810509">
                  <a:moveTo>
                    <a:pt x="3296256" y="2625269"/>
                  </a:moveTo>
                  <a:lnTo>
                    <a:pt x="3242313" y="2679213"/>
                  </a:lnTo>
                  <a:lnTo>
                    <a:pt x="3242313" y="1274779"/>
                  </a:lnTo>
                  <a:lnTo>
                    <a:pt x="3296256" y="1328723"/>
                  </a:lnTo>
                  <a:lnTo>
                    <a:pt x="3296256" y="2625269"/>
                  </a:lnTo>
                  <a:close/>
                </a:path>
                <a:path w="3404234" h="2810509">
                  <a:moveTo>
                    <a:pt x="3404144" y="2517381"/>
                  </a:moveTo>
                  <a:lnTo>
                    <a:pt x="3350200" y="2571325"/>
                  </a:lnTo>
                  <a:lnTo>
                    <a:pt x="3350200" y="1382667"/>
                  </a:lnTo>
                  <a:lnTo>
                    <a:pt x="3404144" y="1436611"/>
                  </a:lnTo>
                  <a:lnTo>
                    <a:pt x="3404144" y="2517381"/>
                  </a:lnTo>
                  <a:close/>
                </a:path>
              </a:pathLst>
            </a:custGeom>
            <a:solidFill>
              <a:srgbClr val="5CCA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478898" y="7477897"/>
              <a:ext cx="2809240" cy="2809240"/>
            </a:xfrm>
            <a:custGeom>
              <a:avLst/>
              <a:gdLst/>
              <a:ahLst/>
              <a:cxnLst/>
              <a:rect l="l" t="t" r="r" b="b"/>
              <a:pathLst>
                <a:path w="2809240" h="2809240">
                  <a:moveTo>
                    <a:pt x="956307" y="2809101"/>
                  </a:moveTo>
                  <a:lnTo>
                    <a:pt x="833050" y="2809101"/>
                  </a:lnTo>
                  <a:lnTo>
                    <a:pt x="0" y="1976050"/>
                  </a:lnTo>
                  <a:lnTo>
                    <a:pt x="1976050" y="0"/>
                  </a:lnTo>
                  <a:lnTo>
                    <a:pt x="2037679" y="61628"/>
                  </a:lnTo>
                  <a:lnTo>
                    <a:pt x="123257" y="1976050"/>
                  </a:lnTo>
                  <a:lnTo>
                    <a:pt x="956307" y="2809101"/>
                  </a:lnTo>
                  <a:close/>
                </a:path>
                <a:path w="2809240" h="2809240">
                  <a:moveTo>
                    <a:pt x="2809100" y="958929"/>
                  </a:moveTo>
                  <a:lnTo>
                    <a:pt x="1974739" y="124568"/>
                  </a:lnTo>
                  <a:lnTo>
                    <a:pt x="2037679" y="61628"/>
                  </a:lnTo>
                  <a:lnTo>
                    <a:pt x="2809100" y="833051"/>
                  </a:lnTo>
                  <a:lnTo>
                    <a:pt x="2809100" y="958929"/>
                  </a:lnTo>
                  <a:close/>
                </a:path>
              </a:pathLst>
            </a:custGeom>
            <a:solidFill>
              <a:srgbClr val="F2CC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5147" y="251665"/>
            <a:ext cx="10096499" cy="62579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8067" y="6919786"/>
            <a:ext cx="9629774" cy="2838449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3CE13F-627D-9F9E-6AD0-3484A009EF07}"/>
              </a:ext>
            </a:extLst>
          </p:cNvPr>
          <p:cNvSpPr/>
          <p:nvPr/>
        </p:nvSpPr>
        <p:spPr>
          <a:xfrm>
            <a:off x="265147" y="8496300"/>
            <a:ext cx="10096499" cy="609600"/>
          </a:xfrm>
          <a:prstGeom prst="round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object 21">
            <a:extLst>
              <a:ext uri="{FF2B5EF4-FFF2-40B4-BE49-F238E27FC236}">
                <a16:creationId xmlns:a16="http://schemas.microsoft.com/office/drawing/2014/main" id="{0E813713-7A6F-FB71-FD07-00EDADD1F815}"/>
              </a:ext>
            </a:extLst>
          </p:cNvPr>
          <p:cNvSpPr txBox="1"/>
          <p:nvPr/>
        </p:nvSpPr>
        <p:spPr>
          <a:xfrm>
            <a:off x="11353800" y="4040666"/>
            <a:ext cx="6236097" cy="26647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5599"/>
              </a:lnSpc>
              <a:spcBef>
                <a:spcPts val="100"/>
              </a:spcBef>
            </a:pPr>
            <a:r>
              <a:rPr lang="en-US" sz="2500" b="1" spc="85" dirty="0" err="1">
                <a:solidFill>
                  <a:srgbClr val="FFFFFF"/>
                </a:solidFill>
                <a:latin typeface="Arial"/>
                <a:cs typeface="Arial"/>
              </a:rPr>
              <a:t>Pelanggan</a:t>
            </a:r>
            <a:r>
              <a:rPr lang="en-US" sz="2500" b="1" spc="85" dirty="0">
                <a:solidFill>
                  <a:srgbClr val="FFFFFF"/>
                </a:solidFill>
                <a:latin typeface="Arial"/>
                <a:cs typeface="Arial"/>
              </a:rPr>
              <a:t> yang </a:t>
            </a:r>
            <a:r>
              <a:rPr lang="en-US" sz="2500" b="1" spc="85" dirty="0" err="1">
                <a:solidFill>
                  <a:srgbClr val="FFFFFF"/>
                </a:solidFill>
                <a:latin typeface="Arial"/>
                <a:cs typeface="Arial"/>
              </a:rPr>
              <a:t>melakukan</a:t>
            </a:r>
            <a:r>
              <a:rPr lang="en-US" sz="2500" b="1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500" b="1" spc="85" dirty="0" err="1">
                <a:solidFill>
                  <a:srgbClr val="FFFFFF"/>
                </a:solidFill>
                <a:latin typeface="Arial"/>
                <a:cs typeface="Arial"/>
              </a:rPr>
              <a:t>Komplain</a:t>
            </a:r>
            <a:r>
              <a:rPr lang="en-US" sz="2500" b="1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500" b="1" spc="85" dirty="0" err="1">
                <a:solidFill>
                  <a:srgbClr val="FFFFFF"/>
                </a:solidFill>
                <a:latin typeface="Arial"/>
                <a:cs typeface="Arial"/>
              </a:rPr>
              <a:t>memiliki</a:t>
            </a:r>
            <a:r>
              <a:rPr lang="en-US" sz="2500" b="1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500" b="1" spc="85" dirty="0" err="1">
                <a:solidFill>
                  <a:srgbClr val="FFFFFF"/>
                </a:solidFill>
                <a:latin typeface="Arial"/>
                <a:cs typeface="Arial"/>
              </a:rPr>
              <a:t>kecenderungan</a:t>
            </a:r>
            <a:r>
              <a:rPr lang="en-US" sz="2500" b="1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500" b="1" spc="85" dirty="0" err="1">
                <a:solidFill>
                  <a:srgbClr val="FFFFFF"/>
                </a:solidFill>
                <a:latin typeface="Arial"/>
                <a:cs typeface="Arial"/>
              </a:rPr>
              <a:t>cukup</a:t>
            </a:r>
            <a:r>
              <a:rPr lang="en-US" sz="2500" b="1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500" b="1" spc="85" dirty="0" err="1">
                <a:solidFill>
                  <a:srgbClr val="FFFFFF"/>
                </a:solidFill>
                <a:latin typeface="Arial"/>
                <a:cs typeface="Arial"/>
              </a:rPr>
              <a:t>tinggi</a:t>
            </a:r>
            <a:r>
              <a:rPr lang="en-US" sz="2500" b="1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500" b="1" spc="85" dirty="0" err="1">
                <a:solidFill>
                  <a:srgbClr val="FFFFFF"/>
                </a:solidFill>
                <a:latin typeface="Arial"/>
                <a:cs typeface="Arial"/>
              </a:rPr>
              <a:t>untuk</a:t>
            </a:r>
            <a:r>
              <a:rPr lang="en-US" sz="2500" b="1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500" b="1" spc="85" dirty="0" err="1">
                <a:solidFill>
                  <a:srgbClr val="FFFFFF"/>
                </a:solidFill>
                <a:latin typeface="Arial"/>
                <a:cs typeface="Arial"/>
              </a:rPr>
              <a:t>melakukan</a:t>
            </a:r>
            <a:r>
              <a:rPr lang="en-US" sz="2500" b="1" spc="85" dirty="0">
                <a:solidFill>
                  <a:srgbClr val="FFFFFF"/>
                </a:solidFill>
                <a:latin typeface="Arial"/>
                <a:cs typeface="Arial"/>
              </a:rPr>
              <a:t> churn, </a:t>
            </a:r>
            <a:r>
              <a:rPr lang="en-US" sz="2500" b="1" spc="85" dirty="0" err="1">
                <a:solidFill>
                  <a:srgbClr val="FFFFFF"/>
                </a:solidFill>
                <a:latin typeface="Arial"/>
                <a:cs typeface="Arial"/>
              </a:rPr>
              <a:t>dapat</a:t>
            </a:r>
            <a:r>
              <a:rPr lang="en-US" sz="2500" b="1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500" b="1" spc="85" dirty="0" err="1">
                <a:solidFill>
                  <a:srgbClr val="FFFFFF"/>
                </a:solidFill>
                <a:latin typeface="Arial"/>
                <a:cs typeface="Arial"/>
              </a:rPr>
              <a:t>dinyatakan</a:t>
            </a:r>
            <a:r>
              <a:rPr lang="en-US" sz="2500" b="1" spc="85" dirty="0">
                <a:solidFill>
                  <a:srgbClr val="FFFFFF"/>
                </a:solidFill>
                <a:latin typeface="Arial"/>
                <a:cs typeface="Arial"/>
              </a:rPr>
              <a:t> 1 </a:t>
            </a:r>
            <a:r>
              <a:rPr lang="en-US" sz="2500" b="1" spc="85" dirty="0" err="1">
                <a:solidFill>
                  <a:srgbClr val="FFFFFF"/>
                </a:solidFill>
                <a:latin typeface="Arial"/>
                <a:cs typeface="Arial"/>
              </a:rPr>
              <a:t>dari</a:t>
            </a:r>
            <a:r>
              <a:rPr lang="en-US" sz="2500" b="1" spc="85" dirty="0">
                <a:solidFill>
                  <a:srgbClr val="FFFFFF"/>
                </a:solidFill>
                <a:latin typeface="Arial"/>
                <a:cs typeface="Arial"/>
              </a:rPr>
              <a:t> 3 orang yang complain </a:t>
            </a:r>
            <a:r>
              <a:rPr lang="en-US" sz="2500" b="1" spc="85" dirty="0" err="1">
                <a:solidFill>
                  <a:srgbClr val="FFFFFF"/>
                </a:solidFill>
                <a:latin typeface="Arial"/>
                <a:cs typeface="Arial"/>
              </a:rPr>
              <a:t>memilih</a:t>
            </a:r>
            <a:r>
              <a:rPr lang="en-US" sz="2500" b="1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500" b="1" spc="85" dirty="0" err="1">
                <a:solidFill>
                  <a:srgbClr val="FFFFFF"/>
                </a:solidFill>
                <a:latin typeface="Arial"/>
                <a:cs typeface="Arial"/>
              </a:rPr>
              <a:t>untuk</a:t>
            </a:r>
            <a:r>
              <a:rPr lang="en-US" sz="2500" b="1" spc="85" dirty="0">
                <a:solidFill>
                  <a:srgbClr val="FFFFFF"/>
                </a:solidFill>
                <a:latin typeface="Arial"/>
                <a:cs typeface="Arial"/>
              </a:rPr>
              <a:t> churn</a:t>
            </a:r>
          </a:p>
          <a:p>
            <a:pPr marL="12065" marR="5080" algn="ctr">
              <a:lnSpc>
                <a:spcPct val="115599"/>
              </a:lnSpc>
              <a:spcBef>
                <a:spcPts val="100"/>
              </a:spcBef>
            </a:pPr>
            <a:endParaRPr lang="en-US" sz="2500" b="1" spc="85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6318" y="126016"/>
            <a:ext cx="10248899" cy="66293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28740" y="6158832"/>
            <a:ext cx="7296149" cy="3933824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2006EF0-6FAC-005D-872A-71EA96C2D7B5}"/>
              </a:ext>
            </a:extLst>
          </p:cNvPr>
          <p:cNvSpPr/>
          <p:nvPr/>
        </p:nvSpPr>
        <p:spPr>
          <a:xfrm>
            <a:off x="10744200" y="7505701"/>
            <a:ext cx="7435117" cy="381000"/>
          </a:xfrm>
          <a:prstGeom prst="round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0CA3348-1971-7BBC-6D26-4344DB2D2512}"/>
              </a:ext>
            </a:extLst>
          </p:cNvPr>
          <p:cNvSpPr/>
          <p:nvPr/>
        </p:nvSpPr>
        <p:spPr>
          <a:xfrm>
            <a:off x="6357084" y="778328"/>
            <a:ext cx="1720116" cy="5889171"/>
          </a:xfrm>
          <a:prstGeom prst="round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object 21">
            <a:extLst>
              <a:ext uri="{FF2B5EF4-FFF2-40B4-BE49-F238E27FC236}">
                <a16:creationId xmlns:a16="http://schemas.microsoft.com/office/drawing/2014/main" id="{87FCB45F-38FE-C241-7C4D-A692D9B5209D}"/>
              </a:ext>
            </a:extLst>
          </p:cNvPr>
          <p:cNvSpPr txBox="1"/>
          <p:nvPr/>
        </p:nvSpPr>
        <p:spPr>
          <a:xfrm>
            <a:off x="11805955" y="1943657"/>
            <a:ext cx="5311606" cy="22184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5599"/>
              </a:lnSpc>
              <a:spcBef>
                <a:spcPts val="100"/>
              </a:spcBef>
            </a:pPr>
            <a:r>
              <a:rPr lang="en-US" sz="2500" b="1" spc="85" dirty="0" err="1">
                <a:solidFill>
                  <a:srgbClr val="FFFFFF"/>
                </a:solidFill>
                <a:latin typeface="Arial"/>
                <a:cs typeface="Arial"/>
              </a:rPr>
              <a:t>Pelanggan</a:t>
            </a:r>
            <a:r>
              <a:rPr lang="en-US" sz="2500" b="1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500" b="1" spc="85" dirty="0" err="1">
                <a:solidFill>
                  <a:srgbClr val="FFFFFF"/>
                </a:solidFill>
                <a:latin typeface="Arial"/>
                <a:cs typeface="Arial"/>
              </a:rPr>
              <a:t>dengan</a:t>
            </a:r>
            <a:r>
              <a:rPr lang="en-US" sz="2500" b="1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500" b="1" spc="85" dirty="0" err="1">
                <a:solidFill>
                  <a:srgbClr val="FFFFFF"/>
                </a:solidFill>
                <a:latin typeface="Arial"/>
                <a:cs typeface="Arial"/>
              </a:rPr>
              <a:t>preferensi</a:t>
            </a:r>
            <a:r>
              <a:rPr lang="en-US" sz="2500" b="1" spc="85" dirty="0">
                <a:solidFill>
                  <a:srgbClr val="FFFFFF"/>
                </a:solidFill>
                <a:latin typeface="Arial"/>
                <a:cs typeface="Arial"/>
              </a:rPr>
              <a:t> order Mobile Phone </a:t>
            </a:r>
            <a:r>
              <a:rPr lang="en-US" sz="2500" b="1" spc="85" dirty="0" err="1">
                <a:solidFill>
                  <a:srgbClr val="FFFFFF"/>
                </a:solidFill>
                <a:latin typeface="Arial"/>
                <a:cs typeface="Arial"/>
              </a:rPr>
              <a:t>memiliki</a:t>
            </a:r>
            <a:r>
              <a:rPr lang="en-US" sz="2500" b="1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500" b="1" spc="85" dirty="0" err="1">
                <a:solidFill>
                  <a:srgbClr val="FFFFFF"/>
                </a:solidFill>
                <a:latin typeface="Arial"/>
                <a:cs typeface="Arial"/>
              </a:rPr>
              <a:t>kecenderungan</a:t>
            </a:r>
            <a:r>
              <a:rPr lang="en-US" sz="2500" b="1" spc="85" dirty="0">
                <a:solidFill>
                  <a:srgbClr val="FFFFFF"/>
                </a:solidFill>
                <a:latin typeface="Arial"/>
                <a:cs typeface="Arial"/>
              </a:rPr>
              <a:t> yang paling </a:t>
            </a:r>
            <a:r>
              <a:rPr lang="en-US" sz="2500" b="1" spc="85" dirty="0" err="1">
                <a:solidFill>
                  <a:srgbClr val="FFFFFF"/>
                </a:solidFill>
                <a:latin typeface="Arial"/>
                <a:cs typeface="Arial"/>
              </a:rPr>
              <a:t>tinggi</a:t>
            </a:r>
            <a:r>
              <a:rPr lang="en-US" sz="2500" b="1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500" b="1" spc="85" dirty="0" err="1">
                <a:solidFill>
                  <a:srgbClr val="FFFFFF"/>
                </a:solidFill>
                <a:latin typeface="Arial"/>
                <a:cs typeface="Arial"/>
              </a:rPr>
              <a:t>untuk</a:t>
            </a:r>
            <a:r>
              <a:rPr lang="en-US" sz="2500" b="1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500" b="1" spc="85" dirty="0" err="1">
                <a:solidFill>
                  <a:srgbClr val="FFFFFF"/>
                </a:solidFill>
                <a:latin typeface="Arial"/>
                <a:cs typeface="Arial"/>
              </a:rPr>
              <a:t>melakukan</a:t>
            </a:r>
            <a:r>
              <a:rPr lang="en-US" sz="2500" b="1" spc="85" dirty="0">
                <a:solidFill>
                  <a:srgbClr val="FFFFFF"/>
                </a:solidFill>
                <a:latin typeface="Arial"/>
                <a:cs typeface="Arial"/>
              </a:rPr>
              <a:t> churn</a:t>
            </a:r>
          </a:p>
          <a:p>
            <a:pPr marL="12065" marR="5080" algn="ctr">
              <a:lnSpc>
                <a:spcPct val="115599"/>
              </a:lnSpc>
              <a:spcBef>
                <a:spcPts val="100"/>
              </a:spcBef>
            </a:pPr>
            <a:endParaRPr lang="en-US" sz="2500" b="1" spc="85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90069" y="4802359"/>
            <a:ext cx="9891395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800" spc="685" dirty="0">
                <a:solidFill>
                  <a:srgbClr val="F2CC73"/>
                </a:solidFill>
              </a:rPr>
              <a:t>PREDIKSI</a:t>
            </a:r>
            <a:r>
              <a:rPr sz="8800" spc="1260" dirty="0">
                <a:solidFill>
                  <a:srgbClr val="F2CC73"/>
                </a:solidFill>
              </a:rPr>
              <a:t> </a:t>
            </a:r>
            <a:r>
              <a:rPr sz="8800" spc="700" dirty="0">
                <a:solidFill>
                  <a:srgbClr val="F2CC73"/>
                </a:solidFill>
              </a:rPr>
              <a:t>CHURN</a:t>
            </a:r>
            <a:endParaRPr sz="8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181100"/>
            <a:ext cx="10925173" cy="3438524"/>
          </a:xfrm>
          <a:prstGeom prst="rect">
            <a:avLst/>
          </a:prstGeom>
        </p:spPr>
      </p:pic>
      <p:sp>
        <p:nvSpPr>
          <p:cNvPr id="5" name="object 21">
            <a:extLst>
              <a:ext uri="{FF2B5EF4-FFF2-40B4-BE49-F238E27FC236}">
                <a16:creationId xmlns:a16="http://schemas.microsoft.com/office/drawing/2014/main" id="{7E0D7AD4-81C1-7D01-9F04-32B1CA96DB5E}"/>
              </a:ext>
            </a:extLst>
          </p:cNvPr>
          <p:cNvSpPr txBox="1"/>
          <p:nvPr/>
        </p:nvSpPr>
        <p:spPr>
          <a:xfrm>
            <a:off x="228600" y="68992"/>
            <a:ext cx="2209800" cy="1397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5599"/>
              </a:lnSpc>
              <a:spcBef>
                <a:spcPts val="100"/>
              </a:spcBef>
            </a:pPr>
            <a:r>
              <a:rPr lang="en-US" sz="5400" b="1" spc="85" dirty="0">
                <a:solidFill>
                  <a:srgbClr val="FFFFFF"/>
                </a:solidFill>
                <a:latin typeface="Arial"/>
                <a:cs typeface="Arial"/>
              </a:rPr>
              <a:t>Train</a:t>
            </a:r>
          </a:p>
          <a:p>
            <a:pPr marL="12065" marR="5080" algn="ctr">
              <a:lnSpc>
                <a:spcPct val="115599"/>
              </a:lnSpc>
              <a:spcBef>
                <a:spcPts val="100"/>
              </a:spcBef>
            </a:pPr>
            <a:endParaRPr lang="en-US" sz="2500" b="1" spc="85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6" name="object 21">
            <a:extLst>
              <a:ext uri="{FF2B5EF4-FFF2-40B4-BE49-F238E27FC236}">
                <a16:creationId xmlns:a16="http://schemas.microsoft.com/office/drawing/2014/main" id="{A9DA5882-443C-7759-09AE-5138B9C50592}"/>
              </a:ext>
            </a:extLst>
          </p:cNvPr>
          <p:cNvSpPr txBox="1"/>
          <p:nvPr/>
        </p:nvSpPr>
        <p:spPr>
          <a:xfrm>
            <a:off x="6765324" y="5541592"/>
            <a:ext cx="2209800" cy="1397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5599"/>
              </a:lnSpc>
              <a:spcBef>
                <a:spcPts val="100"/>
              </a:spcBef>
            </a:pPr>
            <a:r>
              <a:rPr lang="en-US" sz="5400" b="1" spc="85" dirty="0">
                <a:solidFill>
                  <a:srgbClr val="FFFFFF"/>
                </a:solidFill>
                <a:latin typeface="Arial"/>
                <a:cs typeface="Arial"/>
              </a:rPr>
              <a:t>Test</a:t>
            </a:r>
          </a:p>
          <a:p>
            <a:pPr marL="12065" marR="5080" algn="ctr">
              <a:lnSpc>
                <a:spcPct val="115599"/>
              </a:lnSpc>
              <a:spcBef>
                <a:spcPts val="100"/>
              </a:spcBef>
            </a:pPr>
            <a:endParaRPr lang="en-US" sz="2500" b="1" spc="85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5A92BB-F7DB-C5AD-07A7-168FE2E352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827" y="6397810"/>
            <a:ext cx="11106275" cy="3658366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50433A7-085B-9037-AA33-ED17A9B439CD}"/>
              </a:ext>
            </a:extLst>
          </p:cNvPr>
          <p:cNvSpPr/>
          <p:nvPr/>
        </p:nvSpPr>
        <p:spPr>
          <a:xfrm>
            <a:off x="6858000" y="8572500"/>
            <a:ext cx="11277600" cy="609600"/>
          </a:xfrm>
          <a:prstGeom prst="round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F5BFEAC-82B3-07DD-185E-169C617ADF09}"/>
              </a:ext>
            </a:extLst>
          </p:cNvPr>
          <p:cNvSpPr/>
          <p:nvPr/>
        </p:nvSpPr>
        <p:spPr>
          <a:xfrm>
            <a:off x="10134600" y="6286500"/>
            <a:ext cx="1600200" cy="3867658"/>
          </a:xfrm>
          <a:prstGeom prst="round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0E26529-0E43-0593-F334-5903272FD495}"/>
              </a:ext>
            </a:extLst>
          </p:cNvPr>
          <p:cNvSpPr/>
          <p:nvPr/>
        </p:nvSpPr>
        <p:spPr>
          <a:xfrm>
            <a:off x="16230600" y="6293164"/>
            <a:ext cx="1600200" cy="3867658"/>
          </a:xfrm>
          <a:prstGeom prst="round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58095E-8B45-DC25-5DCF-701A6247B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851463"/>
            <a:ext cx="8531330" cy="8584073"/>
          </a:xfrm>
          <a:prstGeom prst="rect">
            <a:avLst/>
          </a:prstGeom>
        </p:spPr>
      </p:pic>
      <p:sp>
        <p:nvSpPr>
          <p:cNvPr id="6" name="object 21">
            <a:extLst>
              <a:ext uri="{FF2B5EF4-FFF2-40B4-BE49-F238E27FC236}">
                <a16:creationId xmlns:a16="http://schemas.microsoft.com/office/drawing/2014/main" id="{DF9AED05-71C7-DD83-3370-1883FF1DDF7D}"/>
              </a:ext>
            </a:extLst>
          </p:cNvPr>
          <p:cNvSpPr txBox="1"/>
          <p:nvPr/>
        </p:nvSpPr>
        <p:spPr>
          <a:xfrm>
            <a:off x="10363200" y="3480832"/>
            <a:ext cx="7467600" cy="33253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5599"/>
              </a:lnSpc>
              <a:spcBef>
                <a:spcPts val="100"/>
              </a:spcBef>
            </a:pPr>
            <a:r>
              <a:rPr lang="en-US" sz="5400" b="1" spc="85" dirty="0">
                <a:solidFill>
                  <a:srgbClr val="FFFFFF"/>
                </a:solidFill>
                <a:latin typeface="Arial"/>
                <a:cs typeface="Arial"/>
              </a:rPr>
              <a:t>Decision Tree </a:t>
            </a:r>
            <a:r>
              <a:rPr lang="en-US" sz="5400" b="1" spc="85" dirty="0" err="1">
                <a:solidFill>
                  <a:srgbClr val="FFFFFF"/>
                </a:solidFill>
                <a:latin typeface="Arial"/>
                <a:cs typeface="Arial"/>
              </a:rPr>
              <a:t>memiliki</a:t>
            </a:r>
            <a:r>
              <a:rPr lang="en-US" sz="5400" b="1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5400" b="1" spc="85" dirty="0" err="1">
                <a:solidFill>
                  <a:srgbClr val="FFFFFF"/>
                </a:solidFill>
                <a:latin typeface="Arial"/>
                <a:cs typeface="Arial"/>
              </a:rPr>
              <a:t>Akurasi</a:t>
            </a:r>
            <a:r>
              <a:rPr lang="en-US" sz="5400" b="1" spc="85" dirty="0">
                <a:solidFill>
                  <a:srgbClr val="FFFFFF"/>
                </a:solidFill>
                <a:latin typeface="Arial"/>
                <a:cs typeface="Arial"/>
              </a:rPr>
              <a:t> 91% dan Recall 86% </a:t>
            </a:r>
          </a:p>
          <a:p>
            <a:pPr marL="12065" marR="5080" algn="ctr">
              <a:lnSpc>
                <a:spcPct val="115599"/>
              </a:lnSpc>
              <a:spcBef>
                <a:spcPts val="100"/>
              </a:spcBef>
            </a:pPr>
            <a:endParaRPr lang="en-US" sz="2500" b="1" spc="85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34675" y="4674723"/>
            <a:ext cx="8693785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800" spc="960" dirty="0">
                <a:solidFill>
                  <a:srgbClr val="F2CC73"/>
                </a:solidFill>
              </a:rPr>
              <a:t>REKOMENDASI</a:t>
            </a:r>
            <a:endParaRPr sz="8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E48076D-7A57-8A6F-7840-B2F235E24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90" y="2476500"/>
            <a:ext cx="17587819" cy="6327892"/>
          </a:xfrm>
          <a:prstGeom prst="rect">
            <a:avLst/>
          </a:prstGeom>
        </p:spPr>
      </p:pic>
      <p:sp>
        <p:nvSpPr>
          <p:cNvPr id="5" name="object 21">
            <a:extLst>
              <a:ext uri="{FF2B5EF4-FFF2-40B4-BE49-F238E27FC236}">
                <a16:creationId xmlns:a16="http://schemas.microsoft.com/office/drawing/2014/main" id="{28111A50-3CC7-2244-16F5-491173225DF9}"/>
              </a:ext>
            </a:extLst>
          </p:cNvPr>
          <p:cNvSpPr txBox="1"/>
          <p:nvPr/>
        </p:nvSpPr>
        <p:spPr>
          <a:xfrm>
            <a:off x="362447" y="190500"/>
            <a:ext cx="16733108" cy="1987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>
              <a:lnSpc>
                <a:spcPct val="115599"/>
              </a:lnSpc>
              <a:spcBef>
                <a:spcPts val="100"/>
              </a:spcBef>
            </a:pPr>
            <a:r>
              <a:rPr lang="en-US" sz="4400" b="1" spc="85" dirty="0">
                <a:solidFill>
                  <a:srgbClr val="FFFFFF"/>
                </a:solidFill>
                <a:latin typeface="Arial"/>
                <a:cs typeface="Arial"/>
              </a:rPr>
              <a:t>Tenure dan Complain </a:t>
            </a:r>
            <a:r>
              <a:rPr lang="en-US" sz="4400" b="1" spc="85" dirty="0" err="1">
                <a:solidFill>
                  <a:srgbClr val="FFFFFF"/>
                </a:solidFill>
                <a:latin typeface="Arial"/>
                <a:cs typeface="Arial"/>
              </a:rPr>
              <a:t>merupakan</a:t>
            </a:r>
            <a:r>
              <a:rPr lang="en-US" sz="4400" b="1" spc="85" dirty="0">
                <a:solidFill>
                  <a:srgbClr val="FFFFFF"/>
                </a:solidFill>
                <a:latin typeface="Arial"/>
                <a:cs typeface="Arial"/>
              </a:rPr>
              <a:t> factor yang paling </a:t>
            </a:r>
            <a:r>
              <a:rPr lang="en-US" sz="4400" b="1" spc="85" dirty="0" err="1">
                <a:solidFill>
                  <a:srgbClr val="FFFFFF"/>
                </a:solidFill>
                <a:latin typeface="Arial"/>
                <a:cs typeface="Arial"/>
              </a:rPr>
              <a:t>mempengaruhi</a:t>
            </a:r>
            <a:r>
              <a:rPr lang="en-US" sz="4400" b="1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4400" b="1" spc="85" dirty="0" err="1">
                <a:solidFill>
                  <a:srgbClr val="FFFFFF"/>
                </a:solidFill>
                <a:latin typeface="Arial"/>
                <a:cs typeface="Arial"/>
              </a:rPr>
              <a:t>pelanggan</a:t>
            </a:r>
            <a:r>
              <a:rPr lang="en-US" sz="4400" b="1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4400" b="1" spc="85" dirty="0" err="1">
                <a:solidFill>
                  <a:srgbClr val="FFFFFF"/>
                </a:solidFill>
                <a:latin typeface="Arial"/>
                <a:cs typeface="Arial"/>
              </a:rPr>
              <a:t>untuk</a:t>
            </a:r>
            <a:r>
              <a:rPr lang="en-US" sz="4400" b="1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4400" b="1" spc="85" dirty="0" err="1">
                <a:solidFill>
                  <a:srgbClr val="FFFFFF"/>
                </a:solidFill>
                <a:latin typeface="Arial"/>
                <a:cs typeface="Arial"/>
              </a:rPr>
              <a:t>melakukan</a:t>
            </a:r>
            <a:r>
              <a:rPr lang="en-US" sz="4400" b="1" spc="85" dirty="0">
                <a:solidFill>
                  <a:srgbClr val="FFFFFF"/>
                </a:solidFill>
                <a:latin typeface="Arial"/>
                <a:cs typeface="Arial"/>
              </a:rPr>
              <a:t> Churn</a:t>
            </a:r>
          </a:p>
          <a:p>
            <a:pPr marL="12065" marR="5080">
              <a:lnSpc>
                <a:spcPct val="115599"/>
              </a:lnSpc>
              <a:spcBef>
                <a:spcPts val="100"/>
              </a:spcBef>
            </a:pPr>
            <a:endParaRPr lang="en-US" sz="2000" b="1" spc="85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1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5CCA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8713" y="520727"/>
            <a:ext cx="593661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240" dirty="0">
                <a:solidFill>
                  <a:schemeClr val="tx2">
                    <a:lumMod val="75000"/>
                  </a:schemeClr>
                </a:solidFill>
              </a:rPr>
              <a:t>R</a:t>
            </a:r>
            <a:r>
              <a:rPr sz="6000" spc="270" dirty="0">
                <a:solidFill>
                  <a:schemeClr val="tx2">
                    <a:lumMod val="75000"/>
                  </a:schemeClr>
                </a:solidFill>
              </a:rPr>
              <a:t>E</a:t>
            </a:r>
            <a:r>
              <a:rPr sz="6000" spc="595" dirty="0">
                <a:solidFill>
                  <a:schemeClr val="tx2">
                    <a:lumMod val="75000"/>
                  </a:schemeClr>
                </a:solidFill>
              </a:rPr>
              <a:t>K</a:t>
            </a:r>
            <a:r>
              <a:rPr sz="6000" spc="1000" dirty="0">
                <a:solidFill>
                  <a:schemeClr val="tx2">
                    <a:lumMod val="75000"/>
                  </a:schemeClr>
                </a:solidFill>
              </a:rPr>
              <a:t>O</a:t>
            </a:r>
            <a:r>
              <a:rPr sz="6000" spc="1605" dirty="0">
                <a:solidFill>
                  <a:schemeClr val="tx2">
                    <a:lumMod val="75000"/>
                  </a:schemeClr>
                </a:solidFill>
              </a:rPr>
              <a:t>M</a:t>
            </a:r>
            <a:r>
              <a:rPr sz="6000" spc="270" dirty="0">
                <a:solidFill>
                  <a:schemeClr val="tx2">
                    <a:lumMod val="75000"/>
                  </a:schemeClr>
                </a:solidFill>
              </a:rPr>
              <a:t>E</a:t>
            </a:r>
            <a:r>
              <a:rPr sz="6000" spc="515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sz="6000" spc="550" dirty="0">
                <a:solidFill>
                  <a:schemeClr val="tx2">
                    <a:lumMod val="75000"/>
                  </a:schemeClr>
                </a:solidFill>
              </a:rPr>
              <a:t>D</a:t>
            </a:r>
            <a:r>
              <a:rPr sz="6000" spc="930" dirty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sz="6000" spc="1310" dirty="0">
                <a:solidFill>
                  <a:schemeClr val="tx2">
                    <a:lumMod val="75000"/>
                  </a:schemeClr>
                </a:solidFill>
              </a:rPr>
              <a:t>S</a:t>
            </a:r>
            <a:r>
              <a:rPr sz="6000" spc="-50" dirty="0">
                <a:solidFill>
                  <a:schemeClr val="tx2">
                    <a:lumMod val="75000"/>
                  </a:schemeClr>
                </a:solidFill>
              </a:rPr>
              <a:t>I</a:t>
            </a:r>
            <a:endParaRPr sz="6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1B4EDF43-0962-88A3-A88B-2987D869EEAC}"/>
              </a:ext>
            </a:extLst>
          </p:cNvPr>
          <p:cNvSpPr txBox="1">
            <a:spLocks/>
          </p:cNvSpPr>
          <p:nvPr/>
        </p:nvSpPr>
        <p:spPr>
          <a:xfrm>
            <a:off x="738712" y="2400300"/>
            <a:ext cx="16634887" cy="48987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200" b="1" i="0">
                <a:solidFill>
                  <a:srgbClr val="F5FAF9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469900" indent="-457200">
              <a:spcBef>
                <a:spcPts val="100"/>
              </a:spcBef>
              <a:buFontTx/>
              <a:buChar char="-"/>
            </a:pPr>
            <a:r>
              <a:rPr lang="en-US" sz="3150" kern="0" dirty="0">
                <a:solidFill>
                  <a:schemeClr val="tx2">
                    <a:lumMod val="75000"/>
                  </a:schemeClr>
                </a:solidFill>
                <a:latin typeface="Lucida Sans Unicode"/>
                <a:cs typeface="Lucida Sans Unicode"/>
              </a:rPr>
              <a:t>Tim marketing </a:t>
            </a:r>
            <a:r>
              <a:rPr lang="en-US" sz="3150" kern="0" dirty="0" err="1">
                <a:solidFill>
                  <a:schemeClr val="tx2">
                    <a:lumMod val="75000"/>
                  </a:schemeClr>
                </a:solidFill>
                <a:latin typeface="Lucida Sans Unicode"/>
                <a:cs typeface="Lucida Sans Unicode"/>
              </a:rPr>
              <a:t>dapat</a:t>
            </a:r>
            <a:r>
              <a:rPr lang="en-US" sz="3150" kern="0" dirty="0">
                <a:solidFill>
                  <a:schemeClr val="tx2">
                    <a:lumMod val="75000"/>
                  </a:schemeClr>
                </a:solidFill>
                <a:latin typeface="Lucida Sans Unicode"/>
                <a:cs typeface="Lucida Sans Unicode"/>
              </a:rPr>
              <a:t> </a:t>
            </a:r>
            <a:r>
              <a:rPr lang="en-US" sz="3150" kern="0" dirty="0" err="1">
                <a:solidFill>
                  <a:schemeClr val="tx2">
                    <a:lumMod val="75000"/>
                  </a:schemeClr>
                </a:solidFill>
                <a:latin typeface="Lucida Sans Unicode"/>
                <a:cs typeface="Lucida Sans Unicode"/>
              </a:rPr>
              <a:t>membuat</a:t>
            </a:r>
            <a:r>
              <a:rPr lang="en-US" sz="3150" kern="0" dirty="0">
                <a:solidFill>
                  <a:schemeClr val="tx2">
                    <a:lumMod val="75000"/>
                  </a:schemeClr>
                </a:solidFill>
                <a:latin typeface="Lucida Sans Unicode"/>
                <a:cs typeface="Lucida Sans Unicode"/>
              </a:rPr>
              <a:t> promo-promo </a:t>
            </a:r>
            <a:r>
              <a:rPr lang="en-US" sz="3150" kern="0" dirty="0" err="1">
                <a:solidFill>
                  <a:schemeClr val="tx2">
                    <a:lumMod val="75000"/>
                  </a:schemeClr>
                </a:solidFill>
                <a:latin typeface="Lucida Sans Unicode"/>
                <a:cs typeface="Lucida Sans Unicode"/>
              </a:rPr>
              <a:t>menarik</a:t>
            </a:r>
            <a:r>
              <a:rPr lang="en-US" sz="3150" kern="0" dirty="0">
                <a:solidFill>
                  <a:schemeClr val="tx2">
                    <a:lumMod val="75000"/>
                  </a:schemeClr>
                </a:solidFill>
                <a:latin typeface="Lucida Sans Unicode"/>
                <a:cs typeface="Lucida Sans Unicode"/>
              </a:rPr>
              <a:t> </a:t>
            </a:r>
            <a:r>
              <a:rPr lang="en-US" sz="3150" kern="0" dirty="0" err="1">
                <a:solidFill>
                  <a:schemeClr val="tx2">
                    <a:lumMod val="75000"/>
                  </a:schemeClr>
                </a:solidFill>
                <a:latin typeface="Lucida Sans Unicode"/>
                <a:cs typeface="Lucida Sans Unicode"/>
              </a:rPr>
              <a:t>kepada</a:t>
            </a:r>
            <a:r>
              <a:rPr lang="en-US" sz="3150" kern="0" dirty="0">
                <a:solidFill>
                  <a:schemeClr val="tx2">
                    <a:lumMod val="75000"/>
                  </a:schemeClr>
                </a:solidFill>
                <a:latin typeface="Lucida Sans Unicode"/>
                <a:cs typeface="Lucida Sans Unicode"/>
              </a:rPr>
              <a:t> </a:t>
            </a:r>
            <a:r>
              <a:rPr lang="en-US" sz="3150" kern="0" dirty="0" err="1">
                <a:solidFill>
                  <a:schemeClr val="tx2">
                    <a:lumMod val="75000"/>
                  </a:schemeClr>
                </a:solidFill>
                <a:latin typeface="Lucida Sans Unicode"/>
                <a:cs typeface="Lucida Sans Unicode"/>
              </a:rPr>
              <a:t>pelanggan</a:t>
            </a:r>
            <a:r>
              <a:rPr lang="en-US" sz="3150" kern="0" dirty="0">
                <a:solidFill>
                  <a:schemeClr val="tx2">
                    <a:lumMod val="75000"/>
                  </a:schemeClr>
                </a:solidFill>
                <a:latin typeface="Lucida Sans Unicode"/>
                <a:cs typeface="Lucida Sans Unicode"/>
              </a:rPr>
              <a:t> </a:t>
            </a:r>
            <a:r>
              <a:rPr lang="en-US" sz="3150" kern="0" dirty="0" err="1">
                <a:solidFill>
                  <a:schemeClr val="tx2">
                    <a:lumMod val="75000"/>
                  </a:schemeClr>
                </a:solidFill>
                <a:latin typeface="Lucida Sans Unicode"/>
                <a:cs typeface="Lucida Sans Unicode"/>
              </a:rPr>
              <a:t>baru</a:t>
            </a:r>
            <a:r>
              <a:rPr lang="en-US" sz="3150" kern="0" dirty="0">
                <a:solidFill>
                  <a:schemeClr val="tx2">
                    <a:lumMod val="75000"/>
                  </a:schemeClr>
                </a:solidFill>
                <a:latin typeface="Lucida Sans Unicode"/>
                <a:cs typeface="Lucida Sans Unicode"/>
              </a:rPr>
              <a:t> </a:t>
            </a:r>
            <a:r>
              <a:rPr lang="en-US" sz="3150" kern="0" dirty="0" err="1">
                <a:solidFill>
                  <a:schemeClr val="tx2">
                    <a:lumMod val="75000"/>
                  </a:schemeClr>
                </a:solidFill>
                <a:latin typeface="Lucida Sans Unicode"/>
                <a:cs typeface="Lucida Sans Unicode"/>
              </a:rPr>
              <a:t>terutama</a:t>
            </a:r>
            <a:r>
              <a:rPr lang="en-US" sz="3150" kern="0" dirty="0">
                <a:solidFill>
                  <a:schemeClr val="tx2">
                    <a:lumMod val="75000"/>
                  </a:schemeClr>
                </a:solidFill>
                <a:latin typeface="Lucida Sans Unicode"/>
                <a:cs typeface="Lucida Sans Unicode"/>
              </a:rPr>
              <a:t> di 2 </a:t>
            </a:r>
            <a:r>
              <a:rPr lang="en-US" sz="3150" kern="0" dirty="0" err="1">
                <a:solidFill>
                  <a:schemeClr val="tx2">
                    <a:lumMod val="75000"/>
                  </a:schemeClr>
                </a:solidFill>
                <a:latin typeface="Lucida Sans Unicode"/>
                <a:cs typeface="Lucida Sans Unicode"/>
              </a:rPr>
              <a:t>bulan</a:t>
            </a:r>
            <a:r>
              <a:rPr lang="en-US" sz="3150" kern="0" dirty="0">
                <a:solidFill>
                  <a:schemeClr val="tx2">
                    <a:lumMod val="75000"/>
                  </a:schemeClr>
                </a:solidFill>
                <a:latin typeface="Lucida Sans Unicode"/>
                <a:cs typeface="Lucida Sans Unicode"/>
              </a:rPr>
              <a:t> </a:t>
            </a:r>
            <a:r>
              <a:rPr lang="en-US" sz="3150" kern="0" dirty="0" err="1">
                <a:solidFill>
                  <a:schemeClr val="tx2">
                    <a:lumMod val="75000"/>
                  </a:schemeClr>
                </a:solidFill>
                <a:latin typeface="Lucida Sans Unicode"/>
                <a:cs typeface="Lucida Sans Unicode"/>
              </a:rPr>
              <a:t>pertama</a:t>
            </a:r>
            <a:r>
              <a:rPr lang="en-US" sz="3150" kern="0" dirty="0">
                <a:solidFill>
                  <a:schemeClr val="tx2">
                    <a:lumMod val="75000"/>
                  </a:schemeClr>
                </a:solidFill>
                <a:latin typeface="Lucida Sans Unicode"/>
                <a:cs typeface="Lucida Sans Unicode"/>
              </a:rPr>
              <a:t> </a:t>
            </a:r>
            <a:r>
              <a:rPr lang="en-US" sz="3150" kern="0" dirty="0" err="1">
                <a:solidFill>
                  <a:schemeClr val="tx2">
                    <a:lumMod val="75000"/>
                  </a:schemeClr>
                </a:solidFill>
                <a:latin typeface="Lucida Sans Unicode"/>
                <a:cs typeface="Lucida Sans Unicode"/>
              </a:rPr>
              <a:t>nya</a:t>
            </a:r>
            <a:r>
              <a:rPr lang="en-US" sz="3150" kern="0" dirty="0">
                <a:solidFill>
                  <a:schemeClr val="tx2">
                    <a:lumMod val="75000"/>
                  </a:schemeClr>
                </a:solidFill>
                <a:latin typeface="Lucida Sans Unicode"/>
                <a:cs typeface="Lucida Sans Unicode"/>
              </a:rPr>
              <a:t>, agar </a:t>
            </a:r>
            <a:r>
              <a:rPr lang="en-US" sz="3150" kern="0" dirty="0" err="1">
                <a:solidFill>
                  <a:schemeClr val="tx2">
                    <a:lumMod val="75000"/>
                  </a:schemeClr>
                </a:solidFill>
                <a:latin typeface="Lucida Sans Unicode"/>
                <a:cs typeface="Lucida Sans Unicode"/>
              </a:rPr>
              <a:t>pelanggan</a:t>
            </a:r>
            <a:r>
              <a:rPr lang="en-US" sz="3150" kern="0" dirty="0">
                <a:solidFill>
                  <a:schemeClr val="tx2">
                    <a:lumMod val="75000"/>
                  </a:schemeClr>
                </a:solidFill>
                <a:latin typeface="Lucida Sans Unicode"/>
                <a:cs typeface="Lucida Sans Unicode"/>
              </a:rPr>
              <a:t> </a:t>
            </a:r>
            <a:r>
              <a:rPr lang="en-US" sz="3150" kern="0" dirty="0" err="1">
                <a:solidFill>
                  <a:schemeClr val="tx2">
                    <a:lumMod val="75000"/>
                  </a:schemeClr>
                </a:solidFill>
                <a:latin typeface="Lucida Sans Unicode"/>
                <a:cs typeface="Lucida Sans Unicode"/>
              </a:rPr>
              <a:t>dapat</a:t>
            </a:r>
            <a:r>
              <a:rPr lang="en-US" sz="3150" kern="0" dirty="0">
                <a:solidFill>
                  <a:schemeClr val="tx2">
                    <a:lumMod val="75000"/>
                  </a:schemeClr>
                </a:solidFill>
                <a:latin typeface="Lucida Sans Unicode"/>
                <a:cs typeface="Lucida Sans Unicode"/>
              </a:rPr>
              <a:t> </a:t>
            </a:r>
            <a:r>
              <a:rPr lang="en-US" sz="3150" kern="0" dirty="0" err="1">
                <a:solidFill>
                  <a:schemeClr val="tx2">
                    <a:lumMod val="75000"/>
                  </a:schemeClr>
                </a:solidFill>
                <a:latin typeface="Lucida Sans Unicode"/>
                <a:cs typeface="Lucida Sans Unicode"/>
              </a:rPr>
              <a:t>terus</a:t>
            </a:r>
            <a:r>
              <a:rPr lang="en-US" sz="3150" kern="0" dirty="0">
                <a:solidFill>
                  <a:schemeClr val="tx2">
                    <a:lumMod val="75000"/>
                  </a:schemeClr>
                </a:solidFill>
                <a:latin typeface="Lucida Sans Unicode"/>
                <a:cs typeface="Lucida Sans Unicode"/>
              </a:rPr>
              <a:t> </a:t>
            </a:r>
            <a:r>
              <a:rPr lang="en-US" sz="3150" kern="0" dirty="0" err="1">
                <a:solidFill>
                  <a:schemeClr val="tx2">
                    <a:lumMod val="75000"/>
                  </a:schemeClr>
                </a:solidFill>
                <a:latin typeface="Lucida Sans Unicode"/>
                <a:cs typeface="Lucida Sans Unicode"/>
              </a:rPr>
              <a:t>bertahan</a:t>
            </a:r>
            <a:r>
              <a:rPr lang="en-US" sz="3150" kern="0" dirty="0">
                <a:solidFill>
                  <a:schemeClr val="tx2">
                    <a:lumMod val="75000"/>
                  </a:schemeClr>
                </a:solidFill>
                <a:latin typeface="Lucida Sans Unicode"/>
                <a:cs typeface="Lucida Sans Unicode"/>
              </a:rPr>
              <a:t> dan </a:t>
            </a:r>
            <a:r>
              <a:rPr lang="en-US" sz="3150" kern="0" dirty="0" err="1">
                <a:solidFill>
                  <a:schemeClr val="tx2">
                    <a:lumMod val="75000"/>
                  </a:schemeClr>
                </a:solidFill>
                <a:latin typeface="Lucida Sans Unicode"/>
                <a:cs typeface="Lucida Sans Unicode"/>
              </a:rPr>
              <a:t>kembali</a:t>
            </a:r>
            <a:r>
              <a:rPr lang="en-US" sz="3150" kern="0" dirty="0">
                <a:solidFill>
                  <a:schemeClr val="tx2">
                    <a:lumMod val="75000"/>
                  </a:schemeClr>
                </a:solidFill>
                <a:latin typeface="Lucida Sans Unicode"/>
                <a:cs typeface="Lucida Sans Unicode"/>
              </a:rPr>
              <a:t> </a:t>
            </a:r>
            <a:r>
              <a:rPr lang="en-US" sz="3150" kern="0" dirty="0" err="1">
                <a:solidFill>
                  <a:schemeClr val="tx2">
                    <a:lumMod val="75000"/>
                  </a:schemeClr>
                </a:solidFill>
                <a:latin typeface="Lucida Sans Unicode"/>
                <a:cs typeface="Lucida Sans Unicode"/>
              </a:rPr>
              <a:t>menggunakan</a:t>
            </a:r>
            <a:r>
              <a:rPr lang="en-US" sz="3150" kern="0" dirty="0">
                <a:solidFill>
                  <a:schemeClr val="tx2">
                    <a:lumMod val="75000"/>
                  </a:schemeClr>
                </a:solidFill>
                <a:latin typeface="Lucida Sans Unicode"/>
                <a:cs typeface="Lucida Sans Unicode"/>
              </a:rPr>
              <a:t> e-commerce </a:t>
            </a:r>
            <a:r>
              <a:rPr lang="en-US" sz="3150" kern="0" dirty="0" err="1">
                <a:solidFill>
                  <a:schemeClr val="tx2">
                    <a:lumMod val="75000"/>
                  </a:schemeClr>
                </a:solidFill>
                <a:latin typeface="Lucida Sans Unicode"/>
                <a:cs typeface="Lucida Sans Unicode"/>
              </a:rPr>
              <a:t>ini</a:t>
            </a:r>
            <a:r>
              <a:rPr lang="en-US" sz="3150" kern="0" dirty="0">
                <a:solidFill>
                  <a:schemeClr val="tx2">
                    <a:lumMod val="75000"/>
                  </a:schemeClr>
                </a:solidFill>
                <a:latin typeface="Lucida Sans Unicode"/>
                <a:cs typeface="Lucida Sans Unicode"/>
              </a:rPr>
              <a:t> </a:t>
            </a:r>
          </a:p>
          <a:p>
            <a:pPr marL="469900" indent="-457200">
              <a:spcBef>
                <a:spcPts val="100"/>
              </a:spcBef>
              <a:buFontTx/>
              <a:buChar char="-"/>
            </a:pPr>
            <a:r>
              <a:rPr lang="en-US" sz="3150" kern="0" dirty="0" err="1">
                <a:solidFill>
                  <a:schemeClr val="tx2">
                    <a:lumMod val="75000"/>
                  </a:schemeClr>
                </a:solidFill>
                <a:latin typeface="Lucida Sans Unicode"/>
                <a:cs typeface="Lucida Sans Unicode"/>
              </a:rPr>
              <a:t>melakukan</a:t>
            </a:r>
            <a:r>
              <a:rPr lang="en-US" sz="3150" kern="0" dirty="0">
                <a:solidFill>
                  <a:schemeClr val="tx2">
                    <a:lumMod val="75000"/>
                  </a:schemeClr>
                </a:solidFill>
                <a:latin typeface="Lucida Sans Unicode"/>
                <a:cs typeface="Lucida Sans Unicode"/>
              </a:rPr>
              <a:t> </a:t>
            </a:r>
            <a:r>
              <a:rPr lang="en-US" sz="3150" kern="0" dirty="0" err="1">
                <a:solidFill>
                  <a:schemeClr val="tx2">
                    <a:lumMod val="75000"/>
                  </a:schemeClr>
                </a:solidFill>
                <a:latin typeface="Lucida Sans Unicode"/>
                <a:cs typeface="Lucida Sans Unicode"/>
              </a:rPr>
              <a:t>peningkatan</a:t>
            </a:r>
            <a:r>
              <a:rPr lang="en-US" sz="3150" kern="0" dirty="0">
                <a:solidFill>
                  <a:schemeClr val="tx2">
                    <a:lumMod val="75000"/>
                  </a:schemeClr>
                </a:solidFill>
                <a:latin typeface="Lucida Sans Unicode"/>
                <a:cs typeface="Lucida Sans Unicode"/>
              </a:rPr>
              <a:t> </a:t>
            </a:r>
            <a:r>
              <a:rPr lang="en-US" sz="3150" kern="0" dirty="0" err="1">
                <a:solidFill>
                  <a:schemeClr val="tx2">
                    <a:lumMod val="75000"/>
                  </a:schemeClr>
                </a:solidFill>
                <a:latin typeface="Lucida Sans Unicode"/>
                <a:cs typeface="Lucida Sans Unicode"/>
              </a:rPr>
              <a:t>layanan</a:t>
            </a:r>
            <a:r>
              <a:rPr lang="en-US" sz="3150" kern="0" dirty="0">
                <a:solidFill>
                  <a:schemeClr val="tx2">
                    <a:lumMod val="75000"/>
                  </a:schemeClr>
                </a:solidFill>
                <a:latin typeface="Lucida Sans Unicode"/>
                <a:cs typeface="Lucida Sans Unicode"/>
              </a:rPr>
              <a:t> complain </a:t>
            </a:r>
            <a:r>
              <a:rPr lang="en-US" sz="3150" kern="0" dirty="0" err="1">
                <a:solidFill>
                  <a:schemeClr val="tx2">
                    <a:lumMod val="75000"/>
                  </a:schemeClr>
                </a:solidFill>
                <a:latin typeface="Lucida Sans Unicode"/>
                <a:cs typeface="Lucida Sans Unicode"/>
              </a:rPr>
              <a:t>untuk</a:t>
            </a:r>
            <a:r>
              <a:rPr lang="en-US" sz="3150" kern="0" dirty="0">
                <a:solidFill>
                  <a:schemeClr val="tx2">
                    <a:lumMod val="75000"/>
                  </a:schemeClr>
                </a:solidFill>
                <a:latin typeface="Lucida Sans Unicode"/>
                <a:cs typeface="Lucida Sans Unicode"/>
              </a:rPr>
              <a:t> </a:t>
            </a:r>
            <a:r>
              <a:rPr lang="en-US" sz="3150" kern="0" dirty="0" err="1">
                <a:solidFill>
                  <a:schemeClr val="tx2">
                    <a:lumMod val="75000"/>
                  </a:schemeClr>
                </a:solidFill>
                <a:latin typeface="Lucida Sans Unicode"/>
                <a:cs typeface="Lucida Sans Unicode"/>
              </a:rPr>
              <a:t>menurunkan</a:t>
            </a:r>
            <a:r>
              <a:rPr lang="en-US" sz="3150" kern="0" dirty="0">
                <a:solidFill>
                  <a:schemeClr val="tx2">
                    <a:lumMod val="75000"/>
                  </a:schemeClr>
                </a:solidFill>
                <a:latin typeface="Lucida Sans Unicode"/>
                <a:cs typeface="Lucida Sans Unicode"/>
              </a:rPr>
              <a:t> </a:t>
            </a:r>
            <a:r>
              <a:rPr lang="en-US" sz="3150" kern="0" dirty="0" err="1">
                <a:solidFill>
                  <a:schemeClr val="tx2">
                    <a:lumMod val="75000"/>
                  </a:schemeClr>
                </a:solidFill>
                <a:latin typeface="Lucida Sans Unicode"/>
                <a:cs typeface="Lucida Sans Unicode"/>
              </a:rPr>
              <a:t>peluang</a:t>
            </a:r>
            <a:r>
              <a:rPr lang="en-US" sz="3150" kern="0" dirty="0">
                <a:solidFill>
                  <a:schemeClr val="tx2">
                    <a:lumMod val="75000"/>
                  </a:schemeClr>
                </a:solidFill>
                <a:latin typeface="Lucida Sans Unicode"/>
                <a:cs typeface="Lucida Sans Unicode"/>
              </a:rPr>
              <a:t> </a:t>
            </a:r>
            <a:r>
              <a:rPr lang="en-US" sz="3150" kern="0" dirty="0" err="1">
                <a:solidFill>
                  <a:schemeClr val="tx2">
                    <a:lumMod val="75000"/>
                  </a:schemeClr>
                </a:solidFill>
                <a:latin typeface="Lucida Sans Unicode"/>
                <a:cs typeface="Lucida Sans Unicode"/>
              </a:rPr>
              <a:t>pelanggan</a:t>
            </a:r>
            <a:r>
              <a:rPr lang="en-US" sz="3150" kern="0" dirty="0">
                <a:solidFill>
                  <a:schemeClr val="tx2">
                    <a:lumMod val="75000"/>
                  </a:schemeClr>
                </a:solidFill>
                <a:latin typeface="Lucida Sans Unicode"/>
                <a:cs typeface="Lucida Sans Unicode"/>
              </a:rPr>
              <a:t> </a:t>
            </a:r>
            <a:r>
              <a:rPr lang="en-US" sz="3150" kern="0" dirty="0" err="1">
                <a:solidFill>
                  <a:schemeClr val="tx2">
                    <a:lumMod val="75000"/>
                  </a:schemeClr>
                </a:solidFill>
                <a:latin typeface="Lucida Sans Unicode"/>
                <a:cs typeface="Lucida Sans Unicode"/>
              </a:rPr>
              <a:t>melakukan</a:t>
            </a:r>
            <a:r>
              <a:rPr lang="en-US" sz="3150" kern="0" dirty="0">
                <a:solidFill>
                  <a:schemeClr val="tx2">
                    <a:lumMod val="75000"/>
                  </a:schemeClr>
                </a:solidFill>
                <a:latin typeface="Lucida Sans Unicode"/>
                <a:cs typeface="Lucida Sans Unicode"/>
              </a:rPr>
              <a:t> churn</a:t>
            </a:r>
          </a:p>
          <a:p>
            <a:pPr marL="469900" indent="-457200">
              <a:spcBef>
                <a:spcPts val="100"/>
              </a:spcBef>
              <a:buFontTx/>
              <a:buChar char="-"/>
            </a:pPr>
            <a:r>
              <a:rPr lang="en-US" sz="3150" kern="0" dirty="0" err="1">
                <a:solidFill>
                  <a:schemeClr val="tx2">
                    <a:lumMod val="75000"/>
                  </a:schemeClr>
                </a:solidFill>
                <a:latin typeface="Lucida Sans Unicode"/>
                <a:cs typeface="Lucida Sans Unicode"/>
              </a:rPr>
              <a:t>mengelompokkan</a:t>
            </a:r>
            <a:r>
              <a:rPr lang="en-US" sz="3150" kern="0" dirty="0">
                <a:solidFill>
                  <a:schemeClr val="tx2">
                    <a:lumMod val="75000"/>
                  </a:schemeClr>
                </a:solidFill>
                <a:latin typeface="Lucida Sans Unicode"/>
                <a:cs typeface="Lucida Sans Unicode"/>
              </a:rPr>
              <a:t> complain </a:t>
            </a:r>
            <a:r>
              <a:rPr lang="en-US" sz="3150" kern="0" dirty="0" err="1">
                <a:solidFill>
                  <a:schemeClr val="tx2">
                    <a:lumMod val="75000"/>
                  </a:schemeClr>
                </a:solidFill>
                <a:latin typeface="Lucida Sans Unicode"/>
                <a:cs typeface="Lucida Sans Unicode"/>
              </a:rPr>
              <a:t>dengan</a:t>
            </a:r>
            <a:r>
              <a:rPr lang="en-US" sz="3150" kern="0" dirty="0">
                <a:solidFill>
                  <a:schemeClr val="tx2">
                    <a:lumMod val="75000"/>
                  </a:schemeClr>
                </a:solidFill>
                <a:latin typeface="Lucida Sans Unicode"/>
                <a:cs typeface="Lucida Sans Unicode"/>
              </a:rPr>
              <a:t> </a:t>
            </a:r>
            <a:r>
              <a:rPr lang="en-US" sz="3150" kern="0" dirty="0" err="1">
                <a:solidFill>
                  <a:schemeClr val="tx2">
                    <a:lumMod val="75000"/>
                  </a:schemeClr>
                </a:solidFill>
                <a:latin typeface="Lucida Sans Unicode"/>
                <a:cs typeface="Lucida Sans Unicode"/>
              </a:rPr>
              <a:t>kategori</a:t>
            </a:r>
            <a:r>
              <a:rPr lang="en-US" sz="3150" kern="0" dirty="0">
                <a:solidFill>
                  <a:schemeClr val="tx2">
                    <a:lumMod val="75000"/>
                  </a:schemeClr>
                </a:solidFill>
                <a:latin typeface="Lucida Sans Unicode"/>
                <a:cs typeface="Lucida Sans Unicode"/>
              </a:rPr>
              <a:t> </a:t>
            </a:r>
            <a:r>
              <a:rPr lang="en-US" sz="3150" kern="0" dirty="0" err="1">
                <a:solidFill>
                  <a:schemeClr val="tx2">
                    <a:lumMod val="75000"/>
                  </a:schemeClr>
                </a:solidFill>
                <a:latin typeface="Lucida Sans Unicode"/>
                <a:cs typeface="Lucida Sans Unicode"/>
              </a:rPr>
              <a:t>spesifik</a:t>
            </a:r>
            <a:r>
              <a:rPr lang="en-US" sz="3150" kern="0" dirty="0">
                <a:solidFill>
                  <a:schemeClr val="tx2">
                    <a:lumMod val="75000"/>
                  </a:schemeClr>
                </a:solidFill>
                <a:latin typeface="Lucida Sans Unicode"/>
                <a:cs typeface="Lucida Sans Unicode"/>
              </a:rPr>
              <a:t> </a:t>
            </a:r>
            <a:r>
              <a:rPr lang="en-US" sz="3150" kern="0" dirty="0" err="1">
                <a:solidFill>
                  <a:schemeClr val="tx2">
                    <a:lumMod val="75000"/>
                  </a:schemeClr>
                </a:solidFill>
                <a:latin typeface="Lucida Sans Unicode"/>
                <a:cs typeface="Lucida Sans Unicode"/>
              </a:rPr>
              <a:t>untuk</a:t>
            </a:r>
            <a:r>
              <a:rPr lang="en-US" sz="3150" kern="0" dirty="0">
                <a:solidFill>
                  <a:schemeClr val="tx2">
                    <a:lumMod val="75000"/>
                  </a:schemeClr>
                </a:solidFill>
                <a:latin typeface="Lucida Sans Unicode"/>
                <a:cs typeface="Lucida Sans Unicode"/>
              </a:rPr>
              <a:t> </a:t>
            </a:r>
            <a:r>
              <a:rPr lang="en-US" sz="3150" kern="0" dirty="0" err="1">
                <a:solidFill>
                  <a:schemeClr val="tx2">
                    <a:lumMod val="75000"/>
                  </a:schemeClr>
                </a:solidFill>
                <a:latin typeface="Lucida Sans Unicode"/>
                <a:cs typeface="Lucida Sans Unicode"/>
              </a:rPr>
              <a:t>mengetahui</a:t>
            </a:r>
            <a:r>
              <a:rPr lang="en-US" sz="3150" kern="0" dirty="0">
                <a:solidFill>
                  <a:schemeClr val="tx2">
                    <a:lumMod val="75000"/>
                  </a:schemeClr>
                </a:solidFill>
                <a:latin typeface="Lucida Sans Unicode"/>
                <a:cs typeface="Lucida Sans Unicode"/>
              </a:rPr>
              <a:t> </a:t>
            </a:r>
            <a:r>
              <a:rPr lang="en-US" sz="3150" kern="0" dirty="0" err="1">
                <a:solidFill>
                  <a:schemeClr val="tx2">
                    <a:lumMod val="75000"/>
                  </a:schemeClr>
                </a:solidFill>
                <a:latin typeface="Lucida Sans Unicode"/>
                <a:cs typeface="Lucida Sans Unicode"/>
              </a:rPr>
              <a:t>penyebab</a:t>
            </a:r>
            <a:r>
              <a:rPr lang="en-US" sz="3150" kern="0" dirty="0">
                <a:solidFill>
                  <a:schemeClr val="tx2">
                    <a:lumMod val="75000"/>
                  </a:schemeClr>
                </a:solidFill>
                <a:latin typeface="Lucida Sans Unicode"/>
                <a:cs typeface="Lucida Sans Unicode"/>
              </a:rPr>
              <a:t> </a:t>
            </a:r>
            <a:r>
              <a:rPr lang="en-US" sz="3150" kern="0" dirty="0" err="1">
                <a:solidFill>
                  <a:schemeClr val="tx2">
                    <a:lumMod val="75000"/>
                  </a:schemeClr>
                </a:solidFill>
                <a:latin typeface="Lucida Sans Unicode"/>
                <a:cs typeface="Lucida Sans Unicode"/>
              </a:rPr>
              <a:t>utama</a:t>
            </a:r>
            <a:r>
              <a:rPr lang="en-US" sz="3150" kern="0" dirty="0">
                <a:solidFill>
                  <a:schemeClr val="tx2">
                    <a:lumMod val="75000"/>
                  </a:schemeClr>
                </a:solidFill>
                <a:latin typeface="Lucida Sans Unicode"/>
                <a:cs typeface="Lucida Sans Unicode"/>
              </a:rPr>
              <a:t> </a:t>
            </a:r>
            <a:r>
              <a:rPr lang="en-US" sz="3150" kern="0" dirty="0" err="1">
                <a:solidFill>
                  <a:schemeClr val="tx2">
                    <a:lumMod val="75000"/>
                  </a:schemeClr>
                </a:solidFill>
                <a:latin typeface="Lucida Sans Unicode"/>
                <a:cs typeface="Lucida Sans Unicode"/>
              </a:rPr>
              <a:t>dari</a:t>
            </a:r>
            <a:r>
              <a:rPr lang="en-US" sz="3150" kern="0" dirty="0">
                <a:solidFill>
                  <a:schemeClr val="tx2">
                    <a:lumMod val="75000"/>
                  </a:schemeClr>
                </a:solidFill>
                <a:latin typeface="Lucida Sans Unicode"/>
                <a:cs typeface="Lucida Sans Unicode"/>
              </a:rPr>
              <a:t> churn </a:t>
            </a:r>
            <a:r>
              <a:rPr lang="en-US" sz="3150" kern="0" dirty="0" err="1">
                <a:solidFill>
                  <a:schemeClr val="tx2">
                    <a:lumMod val="75000"/>
                  </a:schemeClr>
                </a:solidFill>
                <a:latin typeface="Lucida Sans Unicode"/>
                <a:cs typeface="Lucida Sans Unicode"/>
              </a:rPr>
              <a:t>nya</a:t>
            </a:r>
            <a:r>
              <a:rPr lang="en-US" sz="3150" kern="0" dirty="0">
                <a:solidFill>
                  <a:schemeClr val="tx2">
                    <a:lumMod val="75000"/>
                  </a:schemeClr>
                </a:solidFill>
                <a:latin typeface="Lucida Sans Unicode"/>
                <a:cs typeface="Lucida Sans Unicode"/>
              </a:rPr>
              <a:t> </a:t>
            </a:r>
            <a:r>
              <a:rPr lang="en-US" sz="3150" kern="0" dirty="0" err="1">
                <a:solidFill>
                  <a:schemeClr val="tx2">
                    <a:lumMod val="75000"/>
                  </a:schemeClr>
                </a:solidFill>
                <a:latin typeface="Lucida Sans Unicode"/>
                <a:cs typeface="Lucida Sans Unicode"/>
              </a:rPr>
              <a:t>pelanggan</a:t>
            </a:r>
            <a:endParaRPr lang="en-US" sz="3150" kern="0" dirty="0">
              <a:solidFill>
                <a:schemeClr val="tx2">
                  <a:lumMod val="75000"/>
                </a:schemeClr>
              </a:solidFill>
              <a:latin typeface="Lucida Sans Unicode"/>
              <a:cs typeface="Lucida Sans Unicode"/>
            </a:endParaRPr>
          </a:p>
          <a:p>
            <a:pPr marL="469900" indent="-457200">
              <a:spcBef>
                <a:spcPts val="100"/>
              </a:spcBef>
              <a:buFontTx/>
              <a:buChar char="-"/>
            </a:pPr>
            <a:r>
              <a:rPr lang="en-US" sz="3150" kern="0" dirty="0" err="1">
                <a:solidFill>
                  <a:schemeClr val="tx2">
                    <a:lumMod val="75000"/>
                  </a:schemeClr>
                </a:solidFill>
                <a:latin typeface="Lucida Sans Unicode"/>
                <a:cs typeface="Lucida Sans Unicode"/>
              </a:rPr>
              <a:t>Dikarenakan</a:t>
            </a:r>
            <a:r>
              <a:rPr lang="en-US" sz="3150" kern="0" dirty="0">
                <a:solidFill>
                  <a:schemeClr val="tx2">
                    <a:lumMod val="75000"/>
                  </a:schemeClr>
                </a:solidFill>
                <a:latin typeface="Lucida Sans Unicode"/>
                <a:cs typeface="Lucida Sans Unicode"/>
              </a:rPr>
              <a:t> Mobile Phone </a:t>
            </a:r>
            <a:r>
              <a:rPr lang="en-US" sz="3150" kern="0" dirty="0" err="1">
                <a:solidFill>
                  <a:schemeClr val="tx2">
                    <a:lumMod val="75000"/>
                  </a:schemeClr>
                </a:solidFill>
                <a:latin typeface="Lucida Sans Unicode"/>
                <a:cs typeface="Lucida Sans Unicode"/>
              </a:rPr>
              <a:t>merupakan</a:t>
            </a:r>
            <a:r>
              <a:rPr lang="en-US" sz="3150" kern="0" dirty="0">
                <a:solidFill>
                  <a:schemeClr val="tx2">
                    <a:lumMod val="75000"/>
                  </a:schemeClr>
                </a:solidFill>
                <a:latin typeface="Lucida Sans Unicode"/>
                <a:cs typeface="Lucida Sans Unicode"/>
              </a:rPr>
              <a:t> </a:t>
            </a:r>
            <a:r>
              <a:rPr lang="en-US" sz="3150" kern="0" dirty="0" err="1">
                <a:solidFill>
                  <a:schemeClr val="tx2">
                    <a:lumMod val="75000"/>
                  </a:schemeClr>
                </a:solidFill>
                <a:latin typeface="Lucida Sans Unicode"/>
                <a:cs typeface="Lucida Sans Unicode"/>
              </a:rPr>
              <a:t>produk</a:t>
            </a:r>
            <a:r>
              <a:rPr lang="en-US" sz="3150" kern="0" dirty="0">
                <a:solidFill>
                  <a:schemeClr val="tx2">
                    <a:lumMod val="75000"/>
                  </a:schemeClr>
                </a:solidFill>
                <a:latin typeface="Lucida Sans Unicode"/>
                <a:cs typeface="Lucida Sans Unicode"/>
              </a:rPr>
              <a:t> </a:t>
            </a:r>
            <a:r>
              <a:rPr lang="en-US" sz="3150" kern="0" dirty="0" err="1">
                <a:solidFill>
                  <a:schemeClr val="tx2">
                    <a:lumMod val="75000"/>
                  </a:schemeClr>
                </a:solidFill>
                <a:latin typeface="Lucida Sans Unicode"/>
                <a:cs typeface="Lucida Sans Unicode"/>
              </a:rPr>
              <a:t>dengan</a:t>
            </a:r>
            <a:r>
              <a:rPr lang="en-US" sz="3150" kern="0" dirty="0">
                <a:solidFill>
                  <a:schemeClr val="tx2">
                    <a:lumMod val="75000"/>
                  </a:schemeClr>
                </a:solidFill>
                <a:latin typeface="Lucida Sans Unicode"/>
                <a:cs typeface="Lucida Sans Unicode"/>
              </a:rPr>
              <a:t> </a:t>
            </a:r>
            <a:r>
              <a:rPr lang="en-US" sz="3150" kern="0" dirty="0" err="1">
                <a:solidFill>
                  <a:schemeClr val="tx2">
                    <a:lumMod val="75000"/>
                  </a:schemeClr>
                </a:solidFill>
                <a:latin typeface="Lucida Sans Unicode"/>
                <a:cs typeface="Lucida Sans Unicode"/>
              </a:rPr>
              <a:t>penggunaan</a:t>
            </a:r>
            <a:r>
              <a:rPr lang="en-US" sz="3150" kern="0" dirty="0">
                <a:solidFill>
                  <a:schemeClr val="tx2">
                    <a:lumMod val="75000"/>
                  </a:schemeClr>
                </a:solidFill>
                <a:latin typeface="Lucida Sans Unicode"/>
                <a:cs typeface="Lucida Sans Unicode"/>
              </a:rPr>
              <a:t> </a:t>
            </a:r>
            <a:r>
              <a:rPr lang="en-US" sz="3150" kern="0" dirty="0" err="1">
                <a:solidFill>
                  <a:schemeClr val="tx2">
                    <a:lumMod val="75000"/>
                  </a:schemeClr>
                </a:solidFill>
                <a:latin typeface="Lucida Sans Unicode"/>
                <a:cs typeface="Lucida Sans Unicode"/>
              </a:rPr>
              <a:t>jangka</a:t>
            </a:r>
            <a:r>
              <a:rPr lang="en-US" sz="3150" kern="0" dirty="0">
                <a:solidFill>
                  <a:schemeClr val="tx2">
                    <a:lumMod val="75000"/>
                  </a:schemeClr>
                </a:solidFill>
                <a:latin typeface="Lucida Sans Unicode"/>
                <a:cs typeface="Lucida Sans Unicode"/>
              </a:rPr>
              <a:t> </a:t>
            </a:r>
            <a:r>
              <a:rPr lang="en-US" sz="3150" kern="0" dirty="0" err="1">
                <a:solidFill>
                  <a:schemeClr val="tx2">
                    <a:lumMod val="75000"/>
                  </a:schemeClr>
                </a:solidFill>
                <a:latin typeface="Lucida Sans Unicode"/>
                <a:cs typeface="Lucida Sans Unicode"/>
              </a:rPr>
              <a:t>panjang</a:t>
            </a:r>
            <a:r>
              <a:rPr lang="en-US" sz="3150" kern="0" dirty="0">
                <a:solidFill>
                  <a:schemeClr val="tx2">
                    <a:lumMod val="75000"/>
                  </a:schemeClr>
                </a:solidFill>
                <a:latin typeface="Lucida Sans Unicode"/>
                <a:cs typeface="Lucida Sans Unicode"/>
              </a:rPr>
              <a:t>, e-commerce </a:t>
            </a:r>
            <a:r>
              <a:rPr lang="en-US" sz="3150" kern="0" dirty="0" err="1">
                <a:solidFill>
                  <a:schemeClr val="tx2">
                    <a:lumMod val="75000"/>
                  </a:schemeClr>
                </a:solidFill>
                <a:latin typeface="Lucida Sans Unicode"/>
                <a:cs typeface="Lucida Sans Unicode"/>
              </a:rPr>
              <a:t>dapat</a:t>
            </a:r>
            <a:r>
              <a:rPr lang="en-US" sz="3150" kern="0" dirty="0">
                <a:solidFill>
                  <a:schemeClr val="tx2">
                    <a:lumMod val="75000"/>
                  </a:schemeClr>
                </a:solidFill>
                <a:latin typeface="Lucida Sans Unicode"/>
                <a:cs typeface="Lucida Sans Unicode"/>
              </a:rPr>
              <a:t> </a:t>
            </a:r>
            <a:r>
              <a:rPr lang="en-US" sz="3150" kern="0" dirty="0" err="1">
                <a:solidFill>
                  <a:schemeClr val="tx2">
                    <a:lumMod val="75000"/>
                  </a:schemeClr>
                </a:solidFill>
                <a:latin typeface="Lucida Sans Unicode"/>
                <a:cs typeface="Lucida Sans Unicode"/>
              </a:rPr>
              <a:t>memberikan</a:t>
            </a:r>
            <a:r>
              <a:rPr lang="en-US" sz="3150" kern="0" dirty="0">
                <a:solidFill>
                  <a:schemeClr val="tx2">
                    <a:lumMod val="75000"/>
                  </a:schemeClr>
                </a:solidFill>
                <a:latin typeface="Lucida Sans Unicode"/>
                <a:cs typeface="Lucida Sans Unicode"/>
              </a:rPr>
              <a:t> </a:t>
            </a:r>
            <a:r>
              <a:rPr lang="en-US" sz="3150" kern="0" dirty="0" err="1">
                <a:solidFill>
                  <a:schemeClr val="tx2">
                    <a:lumMod val="75000"/>
                  </a:schemeClr>
                </a:solidFill>
                <a:latin typeface="Lucida Sans Unicode"/>
                <a:cs typeface="Lucida Sans Unicode"/>
              </a:rPr>
              <a:t>tambahan</a:t>
            </a:r>
            <a:r>
              <a:rPr lang="en-US" sz="3150" kern="0" dirty="0">
                <a:solidFill>
                  <a:schemeClr val="tx2">
                    <a:lumMod val="75000"/>
                  </a:schemeClr>
                </a:solidFill>
                <a:latin typeface="Lucida Sans Unicode"/>
                <a:cs typeface="Lucida Sans Unicode"/>
              </a:rPr>
              <a:t> bundling </a:t>
            </a:r>
            <a:r>
              <a:rPr lang="en-US" sz="3150" kern="0" dirty="0" err="1">
                <a:solidFill>
                  <a:schemeClr val="tx2">
                    <a:lumMod val="75000"/>
                  </a:schemeClr>
                </a:solidFill>
                <a:latin typeface="Lucida Sans Unicode"/>
                <a:cs typeface="Lucida Sans Unicode"/>
              </a:rPr>
              <a:t>layanan</a:t>
            </a:r>
            <a:r>
              <a:rPr lang="en-US" sz="3150" kern="0" dirty="0">
                <a:solidFill>
                  <a:schemeClr val="tx2">
                    <a:lumMod val="75000"/>
                  </a:schemeClr>
                </a:solidFill>
                <a:latin typeface="Lucida Sans Unicode"/>
                <a:cs typeface="Lucida Sans Unicode"/>
              </a:rPr>
              <a:t> </a:t>
            </a:r>
            <a:r>
              <a:rPr lang="en-US" sz="3150" kern="0" dirty="0" err="1">
                <a:solidFill>
                  <a:schemeClr val="tx2">
                    <a:lumMod val="75000"/>
                  </a:schemeClr>
                </a:solidFill>
                <a:latin typeface="Lucida Sans Unicode"/>
                <a:cs typeface="Lucida Sans Unicode"/>
              </a:rPr>
              <a:t>asuransi</a:t>
            </a:r>
            <a:r>
              <a:rPr lang="en-US" sz="3150" kern="0" dirty="0">
                <a:solidFill>
                  <a:schemeClr val="tx2">
                    <a:lumMod val="75000"/>
                  </a:schemeClr>
                </a:solidFill>
                <a:latin typeface="Lucida Sans Unicode"/>
                <a:cs typeface="Lucida Sans Unicode"/>
              </a:rPr>
              <a:t> </a:t>
            </a:r>
            <a:r>
              <a:rPr lang="en-US" sz="3150" kern="0" dirty="0" err="1">
                <a:solidFill>
                  <a:schemeClr val="tx2">
                    <a:lumMod val="75000"/>
                  </a:schemeClr>
                </a:solidFill>
                <a:latin typeface="Lucida Sans Unicode"/>
                <a:cs typeface="Lucida Sans Unicode"/>
              </a:rPr>
              <a:t>untuk</a:t>
            </a:r>
            <a:r>
              <a:rPr lang="en-US" sz="3150" kern="0" dirty="0">
                <a:solidFill>
                  <a:schemeClr val="tx2">
                    <a:lumMod val="75000"/>
                  </a:schemeClr>
                </a:solidFill>
                <a:latin typeface="Lucida Sans Unicode"/>
                <a:cs typeface="Lucida Sans Unicode"/>
              </a:rPr>
              <a:t> </a:t>
            </a:r>
            <a:r>
              <a:rPr lang="en-US" sz="3150" kern="0" dirty="0" err="1">
                <a:solidFill>
                  <a:schemeClr val="tx2">
                    <a:lumMod val="75000"/>
                  </a:schemeClr>
                </a:solidFill>
                <a:latin typeface="Lucida Sans Unicode"/>
                <a:cs typeface="Lucida Sans Unicode"/>
              </a:rPr>
              <a:t>membuat</a:t>
            </a:r>
            <a:r>
              <a:rPr lang="en-US" sz="3150" kern="0" dirty="0">
                <a:solidFill>
                  <a:schemeClr val="tx2">
                    <a:lumMod val="75000"/>
                  </a:schemeClr>
                </a:solidFill>
                <a:latin typeface="Lucida Sans Unicode"/>
                <a:cs typeface="Lucida Sans Unicode"/>
              </a:rPr>
              <a:t> </a:t>
            </a:r>
            <a:r>
              <a:rPr lang="en-US" sz="3150" kern="0" dirty="0" err="1">
                <a:solidFill>
                  <a:schemeClr val="tx2">
                    <a:lumMod val="75000"/>
                  </a:schemeClr>
                </a:solidFill>
                <a:latin typeface="Lucida Sans Unicode"/>
                <a:cs typeface="Lucida Sans Unicode"/>
              </a:rPr>
              <a:t>pelanggan</a:t>
            </a:r>
            <a:r>
              <a:rPr lang="en-US" sz="3150" kern="0" dirty="0">
                <a:solidFill>
                  <a:schemeClr val="tx2">
                    <a:lumMod val="75000"/>
                  </a:schemeClr>
                </a:solidFill>
                <a:latin typeface="Lucida Sans Unicode"/>
                <a:cs typeface="Lucida Sans Unicode"/>
              </a:rPr>
              <a:t> </a:t>
            </a:r>
            <a:r>
              <a:rPr lang="en-US" sz="3150" kern="0" dirty="0" err="1">
                <a:solidFill>
                  <a:schemeClr val="tx2">
                    <a:lumMod val="75000"/>
                  </a:schemeClr>
                </a:solidFill>
                <a:latin typeface="Lucida Sans Unicode"/>
                <a:cs typeface="Lucida Sans Unicode"/>
              </a:rPr>
              <a:t>menjadi</a:t>
            </a:r>
            <a:r>
              <a:rPr lang="en-US" sz="3150" kern="0" dirty="0">
                <a:solidFill>
                  <a:schemeClr val="tx2">
                    <a:lumMod val="75000"/>
                  </a:schemeClr>
                </a:solidFill>
                <a:latin typeface="Lucida Sans Unicode"/>
                <a:cs typeface="Lucida Sans Unicode"/>
              </a:rPr>
              <a:t> </a:t>
            </a:r>
            <a:r>
              <a:rPr lang="en-US" sz="3150" kern="0" dirty="0" err="1">
                <a:solidFill>
                  <a:schemeClr val="tx2">
                    <a:lumMod val="75000"/>
                  </a:schemeClr>
                </a:solidFill>
                <a:latin typeface="Lucida Sans Unicode"/>
                <a:cs typeface="Lucida Sans Unicode"/>
              </a:rPr>
              <a:t>terikat</a:t>
            </a:r>
            <a:endParaRPr lang="en-US" sz="3150" kern="0" dirty="0">
              <a:solidFill>
                <a:schemeClr val="tx2">
                  <a:lumMod val="75000"/>
                </a:schemeClr>
              </a:solidFill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B2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303885" y="0"/>
            <a:ext cx="4984115" cy="6523355"/>
            <a:chOff x="13304239" y="0"/>
            <a:chExt cx="4984115" cy="6523355"/>
          </a:xfrm>
        </p:grpSpPr>
        <p:sp>
          <p:nvSpPr>
            <p:cNvPr id="4" name="object 4"/>
            <p:cNvSpPr/>
            <p:nvPr/>
          </p:nvSpPr>
          <p:spPr>
            <a:xfrm>
              <a:off x="13304239" y="0"/>
              <a:ext cx="4960620" cy="6523355"/>
            </a:xfrm>
            <a:custGeom>
              <a:avLst/>
              <a:gdLst/>
              <a:ahLst/>
              <a:cxnLst/>
              <a:rect l="l" t="t" r="r" b="b"/>
              <a:pathLst>
                <a:path w="4960619" h="6523355">
                  <a:moveTo>
                    <a:pt x="101050" y="2938138"/>
                  </a:moveTo>
                  <a:lnTo>
                    <a:pt x="0" y="2837087"/>
                  </a:lnTo>
                  <a:lnTo>
                    <a:pt x="0" y="2801631"/>
                  </a:lnTo>
                  <a:lnTo>
                    <a:pt x="101050" y="2700580"/>
                  </a:lnTo>
                  <a:lnTo>
                    <a:pt x="101050" y="2938138"/>
                  </a:lnTo>
                  <a:close/>
                </a:path>
                <a:path w="4960619" h="6523355">
                  <a:moveTo>
                    <a:pt x="303152" y="3140240"/>
                  </a:moveTo>
                  <a:lnTo>
                    <a:pt x="202101" y="3039189"/>
                  </a:lnTo>
                  <a:lnTo>
                    <a:pt x="203874" y="2597756"/>
                  </a:lnTo>
                  <a:lnTo>
                    <a:pt x="304925" y="2496705"/>
                  </a:lnTo>
                  <a:lnTo>
                    <a:pt x="303152" y="3140240"/>
                  </a:lnTo>
                  <a:close/>
                </a:path>
                <a:path w="4960619" h="6523355">
                  <a:moveTo>
                    <a:pt x="507027" y="3344115"/>
                  </a:moveTo>
                  <a:lnTo>
                    <a:pt x="405976" y="3243064"/>
                  </a:lnTo>
                  <a:lnTo>
                    <a:pt x="405976" y="2395654"/>
                  </a:lnTo>
                  <a:lnTo>
                    <a:pt x="507027" y="2294603"/>
                  </a:lnTo>
                  <a:lnTo>
                    <a:pt x="507027" y="3344115"/>
                  </a:lnTo>
                  <a:close/>
                </a:path>
                <a:path w="4960619" h="6523355">
                  <a:moveTo>
                    <a:pt x="709129" y="3546217"/>
                  </a:moveTo>
                  <a:lnTo>
                    <a:pt x="608078" y="3445166"/>
                  </a:lnTo>
                  <a:lnTo>
                    <a:pt x="608078" y="2193552"/>
                  </a:lnTo>
                  <a:lnTo>
                    <a:pt x="709129" y="2092501"/>
                  </a:lnTo>
                  <a:lnTo>
                    <a:pt x="709129" y="3546217"/>
                  </a:lnTo>
                  <a:close/>
                </a:path>
                <a:path w="4960619" h="6523355">
                  <a:moveTo>
                    <a:pt x="911231" y="3748319"/>
                  </a:moveTo>
                  <a:lnTo>
                    <a:pt x="810180" y="3647268"/>
                  </a:lnTo>
                  <a:lnTo>
                    <a:pt x="810180" y="1991450"/>
                  </a:lnTo>
                  <a:lnTo>
                    <a:pt x="911231" y="1890399"/>
                  </a:lnTo>
                  <a:lnTo>
                    <a:pt x="911231" y="3748319"/>
                  </a:lnTo>
                  <a:close/>
                </a:path>
                <a:path w="4960619" h="6523355">
                  <a:moveTo>
                    <a:pt x="1113333" y="3950421"/>
                  </a:moveTo>
                  <a:lnTo>
                    <a:pt x="1012282" y="3849370"/>
                  </a:lnTo>
                  <a:lnTo>
                    <a:pt x="1012282" y="1789348"/>
                  </a:lnTo>
                  <a:lnTo>
                    <a:pt x="1113333" y="1688298"/>
                  </a:lnTo>
                  <a:lnTo>
                    <a:pt x="1113333" y="3950421"/>
                  </a:lnTo>
                  <a:close/>
                </a:path>
                <a:path w="4960619" h="6523355">
                  <a:moveTo>
                    <a:pt x="1317208" y="4154295"/>
                  </a:moveTo>
                  <a:lnTo>
                    <a:pt x="1214384" y="4051471"/>
                  </a:lnTo>
                  <a:lnTo>
                    <a:pt x="1216157" y="1585474"/>
                  </a:lnTo>
                  <a:lnTo>
                    <a:pt x="1317208" y="1484423"/>
                  </a:lnTo>
                  <a:lnTo>
                    <a:pt x="1317208" y="4154295"/>
                  </a:lnTo>
                  <a:close/>
                </a:path>
                <a:path w="4960619" h="6523355">
                  <a:moveTo>
                    <a:pt x="1519310" y="4356397"/>
                  </a:moveTo>
                  <a:lnTo>
                    <a:pt x="1418259" y="4255346"/>
                  </a:lnTo>
                  <a:lnTo>
                    <a:pt x="1418259" y="1383372"/>
                  </a:lnTo>
                  <a:lnTo>
                    <a:pt x="1519310" y="1282321"/>
                  </a:lnTo>
                  <a:lnTo>
                    <a:pt x="1519310" y="4356397"/>
                  </a:lnTo>
                  <a:close/>
                </a:path>
                <a:path w="4960619" h="6523355">
                  <a:moveTo>
                    <a:pt x="1721412" y="4558499"/>
                  </a:moveTo>
                  <a:lnTo>
                    <a:pt x="1620361" y="4457448"/>
                  </a:lnTo>
                  <a:lnTo>
                    <a:pt x="1620361" y="1181270"/>
                  </a:lnTo>
                  <a:lnTo>
                    <a:pt x="1721412" y="1080219"/>
                  </a:lnTo>
                  <a:lnTo>
                    <a:pt x="1721412" y="4558499"/>
                  </a:lnTo>
                  <a:close/>
                </a:path>
                <a:path w="4960619" h="6523355">
                  <a:moveTo>
                    <a:pt x="1923514" y="4760601"/>
                  </a:moveTo>
                  <a:lnTo>
                    <a:pt x="1822463" y="4659550"/>
                  </a:lnTo>
                  <a:lnTo>
                    <a:pt x="1822463" y="979168"/>
                  </a:lnTo>
                  <a:lnTo>
                    <a:pt x="1923514" y="878117"/>
                  </a:lnTo>
                  <a:lnTo>
                    <a:pt x="1923514" y="4760601"/>
                  </a:lnTo>
                  <a:close/>
                </a:path>
                <a:path w="4960619" h="6523355">
                  <a:moveTo>
                    <a:pt x="2125616" y="4962703"/>
                  </a:moveTo>
                  <a:lnTo>
                    <a:pt x="2024565" y="4861652"/>
                  </a:lnTo>
                  <a:lnTo>
                    <a:pt x="2024565" y="777066"/>
                  </a:lnTo>
                  <a:lnTo>
                    <a:pt x="2125616" y="676015"/>
                  </a:lnTo>
                  <a:lnTo>
                    <a:pt x="2125616" y="4962703"/>
                  </a:lnTo>
                  <a:close/>
                </a:path>
                <a:path w="4960619" h="6523355">
                  <a:moveTo>
                    <a:pt x="2327718" y="5164805"/>
                  </a:moveTo>
                  <a:lnTo>
                    <a:pt x="2226667" y="5063754"/>
                  </a:lnTo>
                  <a:lnTo>
                    <a:pt x="2228439" y="573191"/>
                  </a:lnTo>
                  <a:lnTo>
                    <a:pt x="2329490" y="472141"/>
                  </a:lnTo>
                  <a:lnTo>
                    <a:pt x="2327718" y="5164805"/>
                  </a:lnTo>
                  <a:close/>
                </a:path>
                <a:path w="4960619" h="6523355">
                  <a:moveTo>
                    <a:pt x="2531592" y="5368680"/>
                  </a:moveTo>
                  <a:lnTo>
                    <a:pt x="2430541" y="5267629"/>
                  </a:lnTo>
                  <a:lnTo>
                    <a:pt x="2430541" y="371089"/>
                  </a:lnTo>
                  <a:lnTo>
                    <a:pt x="2531592" y="270038"/>
                  </a:lnTo>
                  <a:lnTo>
                    <a:pt x="2531592" y="5368680"/>
                  </a:lnTo>
                  <a:close/>
                </a:path>
                <a:path w="4960619" h="6523355">
                  <a:moveTo>
                    <a:pt x="2733694" y="5570781"/>
                  </a:moveTo>
                  <a:lnTo>
                    <a:pt x="2632643" y="5469731"/>
                  </a:lnTo>
                  <a:lnTo>
                    <a:pt x="2632644" y="168987"/>
                  </a:lnTo>
                  <a:lnTo>
                    <a:pt x="2733694" y="67937"/>
                  </a:lnTo>
                  <a:lnTo>
                    <a:pt x="2733694" y="5570781"/>
                  </a:lnTo>
                  <a:close/>
                </a:path>
                <a:path w="4960619" h="6523355">
                  <a:moveTo>
                    <a:pt x="2935796" y="5772883"/>
                  </a:moveTo>
                  <a:lnTo>
                    <a:pt x="2834745" y="5671832"/>
                  </a:lnTo>
                  <a:lnTo>
                    <a:pt x="2834745" y="0"/>
                  </a:lnTo>
                  <a:lnTo>
                    <a:pt x="2935796" y="0"/>
                  </a:lnTo>
                  <a:lnTo>
                    <a:pt x="2935796" y="5772883"/>
                  </a:lnTo>
                  <a:close/>
                </a:path>
                <a:path w="4960619" h="6523355">
                  <a:moveTo>
                    <a:pt x="3137898" y="5974985"/>
                  </a:moveTo>
                  <a:lnTo>
                    <a:pt x="3036847" y="5873934"/>
                  </a:lnTo>
                  <a:lnTo>
                    <a:pt x="3036847" y="0"/>
                  </a:lnTo>
                  <a:lnTo>
                    <a:pt x="3137898" y="0"/>
                  </a:lnTo>
                  <a:lnTo>
                    <a:pt x="3137898" y="5974985"/>
                  </a:lnTo>
                  <a:close/>
                </a:path>
                <a:path w="4960619" h="6523355">
                  <a:moveTo>
                    <a:pt x="3340000" y="6177087"/>
                  </a:moveTo>
                  <a:lnTo>
                    <a:pt x="3238949" y="6076036"/>
                  </a:lnTo>
                  <a:lnTo>
                    <a:pt x="3238949" y="0"/>
                  </a:lnTo>
                  <a:lnTo>
                    <a:pt x="3340000" y="0"/>
                  </a:lnTo>
                  <a:lnTo>
                    <a:pt x="3340000" y="6177087"/>
                  </a:lnTo>
                  <a:close/>
                </a:path>
                <a:path w="4960619" h="6523355">
                  <a:moveTo>
                    <a:pt x="3543875" y="6380962"/>
                  </a:moveTo>
                  <a:lnTo>
                    <a:pt x="3442824" y="6279911"/>
                  </a:lnTo>
                  <a:lnTo>
                    <a:pt x="3442824" y="0"/>
                  </a:lnTo>
                  <a:lnTo>
                    <a:pt x="3543875" y="0"/>
                  </a:lnTo>
                  <a:lnTo>
                    <a:pt x="3543875" y="6380962"/>
                  </a:lnTo>
                  <a:close/>
                </a:path>
                <a:path w="4960619" h="6523355">
                  <a:moveTo>
                    <a:pt x="3685701" y="6522788"/>
                  </a:moveTo>
                  <a:lnTo>
                    <a:pt x="3644926" y="6482013"/>
                  </a:lnTo>
                  <a:lnTo>
                    <a:pt x="3644926" y="0"/>
                  </a:lnTo>
                  <a:lnTo>
                    <a:pt x="3745977" y="0"/>
                  </a:lnTo>
                  <a:lnTo>
                    <a:pt x="3745977" y="6462512"/>
                  </a:lnTo>
                  <a:lnTo>
                    <a:pt x="3685701" y="6522788"/>
                  </a:lnTo>
                  <a:close/>
                </a:path>
                <a:path w="4960619" h="6523355">
                  <a:moveTo>
                    <a:pt x="3948079" y="6260410"/>
                  </a:moveTo>
                  <a:lnTo>
                    <a:pt x="3847028" y="6361461"/>
                  </a:lnTo>
                  <a:lnTo>
                    <a:pt x="3847028" y="0"/>
                  </a:lnTo>
                  <a:lnTo>
                    <a:pt x="3948079" y="0"/>
                  </a:lnTo>
                  <a:lnTo>
                    <a:pt x="3948079" y="6260410"/>
                  </a:lnTo>
                  <a:close/>
                </a:path>
                <a:path w="4960619" h="6523355">
                  <a:moveTo>
                    <a:pt x="4150181" y="6058308"/>
                  </a:moveTo>
                  <a:lnTo>
                    <a:pt x="4049130" y="6159359"/>
                  </a:lnTo>
                  <a:lnTo>
                    <a:pt x="4049130" y="0"/>
                  </a:lnTo>
                  <a:lnTo>
                    <a:pt x="4150181" y="0"/>
                  </a:lnTo>
                  <a:lnTo>
                    <a:pt x="4150181" y="6058308"/>
                  </a:lnTo>
                  <a:close/>
                </a:path>
                <a:path w="4960619" h="6523355">
                  <a:moveTo>
                    <a:pt x="4251232" y="5957257"/>
                  </a:moveTo>
                  <a:lnTo>
                    <a:pt x="4251232" y="0"/>
                  </a:lnTo>
                  <a:lnTo>
                    <a:pt x="4352283" y="0"/>
                  </a:lnTo>
                  <a:lnTo>
                    <a:pt x="4352283" y="5856206"/>
                  </a:lnTo>
                  <a:lnTo>
                    <a:pt x="4251232" y="5957257"/>
                  </a:lnTo>
                  <a:close/>
                </a:path>
                <a:path w="4960619" h="6523355">
                  <a:moveTo>
                    <a:pt x="4554385" y="5654104"/>
                  </a:moveTo>
                  <a:lnTo>
                    <a:pt x="4453334" y="5755155"/>
                  </a:lnTo>
                  <a:lnTo>
                    <a:pt x="4453334" y="0"/>
                  </a:lnTo>
                  <a:lnTo>
                    <a:pt x="4554385" y="0"/>
                  </a:lnTo>
                  <a:lnTo>
                    <a:pt x="4554385" y="5654104"/>
                  </a:lnTo>
                  <a:close/>
                </a:path>
                <a:path w="4960619" h="6523355">
                  <a:moveTo>
                    <a:pt x="4756487" y="5452002"/>
                  </a:moveTo>
                  <a:lnTo>
                    <a:pt x="4655436" y="5553053"/>
                  </a:lnTo>
                  <a:lnTo>
                    <a:pt x="4655436" y="85665"/>
                  </a:lnTo>
                  <a:lnTo>
                    <a:pt x="4756487" y="186716"/>
                  </a:lnTo>
                  <a:lnTo>
                    <a:pt x="4756487" y="5452002"/>
                  </a:lnTo>
                  <a:close/>
                </a:path>
                <a:path w="4960619" h="6523355">
                  <a:moveTo>
                    <a:pt x="4859310" y="5349179"/>
                  </a:moveTo>
                  <a:lnTo>
                    <a:pt x="4859311" y="289540"/>
                  </a:lnTo>
                  <a:lnTo>
                    <a:pt x="4960361" y="390590"/>
                  </a:lnTo>
                  <a:lnTo>
                    <a:pt x="4960361" y="5248128"/>
                  </a:lnTo>
                  <a:lnTo>
                    <a:pt x="4859310" y="5349179"/>
                  </a:lnTo>
                  <a:close/>
                </a:path>
              </a:pathLst>
            </a:custGeom>
            <a:solidFill>
              <a:srgbClr val="5CCA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209804" y="0"/>
              <a:ext cx="4078604" cy="6522084"/>
            </a:xfrm>
            <a:custGeom>
              <a:avLst/>
              <a:gdLst/>
              <a:ahLst/>
              <a:cxnLst/>
              <a:rect l="l" t="t" r="r" b="b"/>
              <a:pathLst>
                <a:path w="4078605" h="6522084">
                  <a:moveTo>
                    <a:pt x="3702693" y="6522053"/>
                  </a:moveTo>
                  <a:lnTo>
                    <a:pt x="0" y="2819359"/>
                  </a:lnTo>
                  <a:lnTo>
                    <a:pt x="2819359" y="0"/>
                  </a:lnTo>
                  <a:lnTo>
                    <a:pt x="3050317" y="0"/>
                  </a:lnTo>
                  <a:lnTo>
                    <a:pt x="230957" y="2819359"/>
                  </a:lnTo>
                  <a:lnTo>
                    <a:pt x="3700236" y="6288638"/>
                  </a:lnTo>
                  <a:lnTo>
                    <a:pt x="4078193" y="5910681"/>
                  </a:lnTo>
                  <a:lnTo>
                    <a:pt x="4078193" y="6146552"/>
                  </a:lnTo>
                  <a:lnTo>
                    <a:pt x="3702693" y="6522053"/>
                  </a:lnTo>
                  <a:close/>
                </a:path>
              </a:pathLst>
            </a:custGeom>
            <a:solidFill>
              <a:srgbClr val="F2CC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0" y="7333522"/>
            <a:ext cx="3624579" cy="2954020"/>
            <a:chOff x="0" y="7333522"/>
            <a:chExt cx="3624579" cy="2954020"/>
          </a:xfrm>
        </p:grpSpPr>
        <p:sp>
          <p:nvSpPr>
            <p:cNvPr id="7" name="object 7"/>
            <p:cNvSpPr/>
            <p:nvPr/>
          </p:nvSpPr>
          <p:spPr>
            <a:xfrm>
              <a:off x="53317" y="7333522"/>
              <a:ext cx="2955290" cy="2954020"/>
            </a:xfrm>
            <a:custGeom>
              <a:avLst/>
              <a:gdLst/>
              <a:ahLst/>
              <a:cxnLst/>
              <a:rect l="l" t="t" r="r" b="b"/>
              <a:pathLst>
                <a:path w="2955290" h="2954020">
                  <a:moveTo>
                    <a:pt x="53646" y="2953477"/>
                  </a:moveTo>
                  <a:lnTo>
                    <a:pt x="10425" y="2953477"/>
                  </a:lnTo>
                  <a:lnTo>
                    <a:pt x="0" y="2943052"/>
                  </a:lnTo>
                  <a:lnTo>
                    <a:pt x="0" y="989174"/>
                  </a:lnTo>
                  <a:lnTo>
                    <a:pt x="53646" y="935527"/>
                  </a:lnTo>
                  <a:lnTo>
                    <a:pt x="53646" y="2953477"/>
                  </a:lnTo>
                  <a:close/>
                </a:path>
                <a:path w="2955290" h="2954020">
                  <a:moveTo>
                    <a:pt x="160940" y="2953477"/>
                  </a:moveTo>
                  <a:lnTo>
                    <a:pt x="107293" y="2953477"/>
                  </a:lnTo>
                  <a:lnTo>
                    <a:pt x="107293" y="881880"/>
                  </a:lnTo>
                  <a:lnTo>
                    <a:pt x="160940" y="828233"/>
                  </a:lnTo>
                  <a:lnTo>
                    <a:pt x="160940" y="2953477"/>
                  </a:lnTo>
                  <a:close/>
                </a:path>
                <a:path w="2955290" h="2954020">
                  <a:moveTo>
                    <a:pt x="268332" y="2953477"/>
                  </a:moveTo>
                  <a:lnTo>
                    <a:pt x="214668" y="2953477"/>
                  </a:lnTo>
                  <a:lnTo>
                    <a:pt x="215528" y="773645"/>
                  </a:lnTo>
                  <a:lnTo>
                    <a:pt x="269175" y="719998"/>
                  </a:lnTo>
                  <a:lnTo>
                    <a:pt x="268332" y="2953477"/>
                  </a:lnTo>
                  <a:close/>
                </a:path>
                <a:path w="2955290" h="2954020">
                  <a:moveTo>
                    <a:pt x="376469" y="2953477"/>
                  </a:moveTo>
                  <a:lnTo>
                    <a:pt x="322822" y="2953477"/>
                  </a:lnTo>
                  <a:lnTo>
                    <a:pt x="322822" y="666351"/>
                  </a:lnTo>
                  <a:lnTo>
                    <a:pt x="376469" y="612704"/>
                  </a:lnTo>
                  <a:lnTo>
                    <a:pt x="376469" y="2953477"/>
                  </a:lnTo>
                  <a:close/>
                </a:path>
                <a:path w="2955290" h="2954020">
                  <a:moveTo>
                    <a:pt x="483763" y="2953477"/>
                  </a:moveTo>
                  <a:lnTo>
                    <a:pt x="430116" y="2953477"/>
                  </a:lnTo>
                  <a:lnTo>
                    <a:pt x="430116" y="559057"/>
                  </a:lnTo>
                  <a:lnTo>
                    <a:pt x="483763" y="505410"/>
                  </a:lnTo>
                  <a:lnTo>
                    <a:pt x="483763" y="2953477"/>
                  </a:lnTo>
                  <a:close/>
                </a:path>
                <a:path w="2955290" h="2954020">
                  <a:moveTo>
                    <a:pt x="591057" y="2953477"/>
                  </a:moveTo>
                  <a:lnTo>
                    <a:pt x="537410" y="2953477"/>
                  </a:lnTo>
                  <a:lnTo>
                    <a:pt x="537410" y="451763"/>
                  </a:lnTo>
                  <a:lnTo>
                    <a:pt x="591057" y="398116"/>
                  </a:lnTo>
                  <a:lnTo>
                    <a:pt x="591057" y="2953477"/>
                  </a:lnTo>
                  <a:close/>
                </a:path>
                <a:path w="2955290" h="2954020">
                  <a:moveTo>
                    <a:pt x="698351" y="2953477"/>
                  </a:moveTo>
                  <a:lnTo>
                    <a:pt x="644704" y="2953477"/>
                  </a:lnTo>
                  <a:lnTo>
                    <a:pt x="644704" y="344469"/>
                  </a:lnTo>
                  <a:lnTo>
                    <a:pt x="698351" y="290822"/>
                  </a:lnTo>
                  <a:lnTo>
                    <a:pt x="698351" y="2953477"/>
                  </a:lnTo>
                  <a:close/>
                </a:path>
                <a:path w="2955290" h="2954020">
                  <a:moveTo>
                    <a:pt x="805645" y="2953477"/>
                  </a:moveTo>
                  <a:lnTo>
                    <a:pt x="751998" y="2953477"/>
                  </a:lnTo>
                  <a:lnTo>
                    <a:pt x="751998" y="237175"/>
                  </a:lnTo>
                  <a:lnTo>
                    <a:pt x="805645" y="183528"/>
                  </a:lnTo>
                  <a:lnTo>
                    <a:pt x="805645" y="2953477"/>
                  </a:lnTo>
                  <a:close/>
                </a:path>
                <a:path w="2955290" h="2954020">
                  <a:moveTo>
                    <a:pt x="913880" y="2953477"/>
                  </a:moveTo>
                  <a:lnTo>
                    <a:pt x="860233" y="2953477"/>
                  </a:lnTo>
                  <a:lnTo>
                    <a:pt x="860233" y="128940"/>
                  </a:lnTo>
                  <a:lnTo>
                    <a:pt x="913880" y="75293"/>
                  </a:lnTo>
                  <a:lnTo>
                    <a:pt x="913880" y="2953477"/>
                  </a:lnTo>
                  <a:close/>
                </a:path>
                <a:path w="2955290" h="2954020">
                  <a:moveTo>
                    <a:pt x="1021174" y="2953477"/>
                  </a:moveTo>
                  <a:lnTo>
                    <a:pt x="967527" y="2953477"/>
                  </a:lnTo>
                  <a:lnTo>
                    <a:pt x="967527" y="21646"/>
                  </a:lnTo>
                  <a:lnTo>
                    <a:pt x="989174" y="0"/>
                  </a:lnTo>
                  <a:lnTo>
                    <a:pt x="1021174" y="31999"/>
                  </a:lnTo>
                  <a:lnTo>
                    <a:pt x="1021174" y="2953477"/>
                  </a:lnTo>
                  <a:close/>
                </a:path>
                <a:path w="2955290" h="2954020">
                  <a:moveTo>
                    <a:pt x="1128468" y="2953477"/>
                  </a:moveTo>
                  <a:lnTo>
                    <a:pt x="1074821" y="2953477"/>
                  </a:lnTo>
                  <a:lnTo>
                    <a:pt x="1074821" y="85647"/>
                  </a:lnTo>
                  <a:lnTo>
                    <a:pt x="1128468" y="139293"/>
                  </a:lnTo>
                  <a:lnTo>
                    <a:pt x="1128468" y="2953477"/>
                  </a:lnTo>
                  <a:close/>
                </a:path>
                <a:path w="2955290" h="2954020">
                  <a:moveTo>
                    <a:pt x="1235762" y="2953477"/>
                  </a:moveTo>
                  <a:lnTo>
                    <a:pt x="1182115" y="2953477"/>
                  </a:lnTo>
                  <a:lnTo>
                    <a:pt x="1182115" y="192941"/>
                  </a:lnTo>
                  <a:lnTo>
                    <a:pt x="1235762" y="246587"/>
                  </a:lnTo>
                  <a:lnTo>
                    <a:pt x="1235762" y="2953477"/>
                  </a:lnTo>
                  <a:close/>
                </a:path>
                <a:path w="2955290" h="2954020">
                  <a:moveTo>
                    <a:pt x="1343056" y="2953477"/>
                  </a:moveTo>
                  <a:lnTo>
                    <a:pt x="1289409" y="2953477"/>
                  </a:lnTo>
                  <a:lnTo>
                    <a:pt x="1289409" y="300234"/>
                  </a:lnTo>
                  <a:lnTo>
                    <a:pt x="1343055" y="353881"/>
                  </a:lnTo>
                  <a:lnTo>
                    <a:pt x="1343056" y="2953477"/>
                  </a:lnTo>
                  <a:close/>
                </a:path>
                <a:path w="2955290" h="2954020">
                  <a:moveTo>
                    <a:pt x="1450349" y="2953477"/>
                  </a:moveTo>
                  <a:lnTo>
                    <a:pt x="1396702" y="2953477"/>
                  </a:lnTo>
                  <a:lnTo>
                    <a:pt x="1396703" y="407528"/>
                  </a:lnTo>
                  <a:lnTo>
                    <a:pt x="1450349" y="461175"/>
                  </a:lnTo>
                  <a:lnTo>
                    <a:pt x="1450349" y="2953477"/>
                  </a:lnTo>
                  <a:close/>
                </a:path>
                <a:path w="2955290" h="2954020">
                  <a:moveTo>
                    <a:pt x="1557643" y="2953477"/>
                  </a:moveTo>
                  <a:lnTo>
                    <a:pt x="1503996" y="2953477"/>
                  </a:lnTo>
                  <a:lnTo>
                    <a:pt x="1503997" y="514822"/>
                  </a:lnTo>
                  <a:lnTo>
                    <a:pt x="1557643" y="568469"/>
                  </a:lnTo>
                  <a:lnTo>
                    <a:pt x="1557643" y="2953477"/>
                  </a:lnTo>
                  <a:close/>
                </a:path>
                <a:path w="2955290" h="2954020">
                  <a:moveTo>
                    <a:pt x="1665878" y="2953477"/>
                  </a:moveTo>
                  <a:lnTo>
                    <a:pt x="1612231" y="2953477"/>
                  </a:lnTo>
                  <a:lnTo>
                    <a:pt x="1612232" y="623057"/>
                  </a:lnTo>
                  <a:lnTo>
                    <a:pt x="1665878" y="676704"/>
                  </a:lnTo>
                  <a:lnTo>
                    <a:pt x="1665878" y="2953477"/>
                  </a:lnTo>
                  <a:close/>
                </a:path>
                <a:path w="2955290" h="2954020">
                  <a:moveTo>
                    <a:pt x="1773172" y="2953477"/>
                  </a:moveTo>
                  <a:lnTo>
                    <a:pt x="1719525" y="2953477"/>
                  </a:lnTo>
                  <a:lnTo>
                    <a:pt x="1719525" y="730351"/>
                  </a:lnTo>
                  <a:lnTo>
                    <a:pt x="1773172" y="783998"/>
                  </a:lnTo>
                  <a:lnTo>
                    <a:pt x="1773172" y="2953477"/>
                  </a:lnTo>
                  <a:close/>
                </a:path>
                <a:path w="2955290" h="2954020">
                  <a:moveTo>
                    <a:pt x="1880466" y="2953477"/>
                  </a:moveTo>
                  <a:lnTo>
                    <a:pt x="1826819" y="2953477"/>
                  </a:lnTo>
                  <a:lnTo>
                    <a:pt x="1826819" y="837645"/>
                  </a:lnTo>
                  <a:lnTo>
                    <a:pt x="1880466" y="891292"/>
                  </a:lnTo>
                  <a:lnTo>
                    <a:pt x="1880466" y="2953477"/>
                  </a:lnTo>
                  <a:close/>
                </a:path>
                <a:path w="2955290" h="2954020">
                  <a:moveTo>
                    <a:pt x="1987760" y="2933640"/>
                  </a:moveTo>
                  <a:lnTo>
                    <a:pt x="1967923" y="2953477"/>
                  </a:lnTo>
                  <a:lnTo>
                    <a:pt x="1934113" y="2953477"/>
                  </a:lnTo>
                  <a:lnTo>
                    <a:pt x="1934113" y="944939"/>
                  </a:lnTo>
                  <a:lnTo>
                    <a:pt x="1987760" y="998585"/>
                  </a:lnTo>
                  <a:lnTo>
                    <a:pt x="1987760" y="2933640"/>
                  </a:lnTo>
                  <a:close/>
                </a:path>
                <a:path w="2955290" h="2954020">
                  <a:moveTo>
                    <a:pt x="2095054" y="2826346"/>
                  </a:moveTo>
                  <a:lnTo>
                    <a:pt x="2041407" y="2879993"/>
                  </a:lnTo>
                  <a:lnTo>
                    <a:pt x="2041407" y="1052233"/>
                  </a:lnTo>
                  <a:lnTo>
                    <a:pt x="2095054" y="1105880"/>
                  </a:lnTo>
                  <a:lnTo>
                    <a:pt x="2095054" y="2826346"/>
                  </a:lnTo>
                  <a:close/>
                </a:path>
                <a:path w="2955290" h="2954020">
                  <a:moveTo>
                    <a:pt x="2203289" y="2718111"/>
                  </a:moveTo>
                  <a:lnTo>
                    <a:pt x="2149642" y="2771758"/>
                  </a:lnTo>
                  <a:lnTo>
                    <a:pt x="2149642" y="1160468"/>
                  </a:lnTo>
                  <a:lnTo>
                    <a:pt x="2203289" y="1214114"/>
                  </a:lnTo>
                  <a:lnTo>
                    <a:pt x="2203289" y="2718111"/>
                  </a:lnTo>
                  <a:close/>
                </a:path>
                <a:path w="2955290" h="2954020">
                  <a:moveTo>
                    <a:pt x="2310583" y="2610817"/>
                  </a:moveTo>
                  <a:lnTo>
                    <a:pt x="2256936" y="2664464"/>
                  </a:lnTo>
                  <a:lnTo>
                    <a:pt x="2256936" y="1267762"/>
                  </a:lnTo>
                  <a:lnTo>
                    <a:pt x="2310583" y="1321409"/>
                  </a:lnTo>
                  <a:lnTo>
                    <a:pt x="2310583" y="2610817"/>
                  </a:lnTo>
                  <a:close/>
                </a:path>
                <a:path w="2955290" h="2954020">
                  <a:moveTo>
                    <a:pt x="2417877" y="2503523"/>
                  </a:moveTo>
                  <a:lnTo>
                    <a:pt x="2364230" y="2557170"/>
                  </a:lnTo>
                  <a:lnTo>
                    <a:pt x="2364230" y="1375055"/>
                  </a:lnTo>
                  <a:lnTo>
                    <a:pt x="2417876" y="1428702"/>
                  </a:lnTo>
                  <a:lnTo>
                    <a:pt x="2417877" y="2503523"/>
                  </a:lnTo>
                  <a:close/>
                </a:path>
                <a:path w="2955290" h="2954020">
                  <a:moveTo>
                    <a:pt x="2525170" y="2396229"/>
                  </a:moveTo>
                  <a:lnTo>
                    <a:pt x="2471524" y="2449876"/>
                  </a:lnTo>
                  <a:lnTo>
                    <a:pt x="2471524" y="1482349"/>
                  </a:lnTo>
                  <a:lnTo>
                    <a:pt x="2525170" y="1535996"/>
                  </a:lnTo>
                  <a:lnTo>
                    <a:pt x="2525170" y="2396229"/>
                  </a:lnTo>
                  <a:close/>
                </a:path>
                <a:path w="2955290" h="2954020">
                  <a:moveTo>
                    <a:pt x="2632464" y="2288935"/>
                  </a:moveTo>
                  <a:lnTo>
                    <a:pt x="2578818" y="2342582"/>
                  </a:lnTo>
                  <a:lnTo>
                    <a:pt x="2578818" y="1589643"/>
                  </a:lnTo>
                  <a:lnTo>
                    <a:pt x="2632464" y="1643290"/>
                  </a:lnTo>
                  <a:lnTo>
                    <a:pt x="2632464" y="2288935"/>
                  </a:lnTo>
                  <a:close/>
                </a:path>
                <a:path w="2955290" h="2954020">
                  <a:moveTo>
                    <a:pt x="2740700" y="2180700"/>
                  </a:moveTo>
                  <a:lnTo>
                    <a:pt x="2687053" y="2234347"/>
                  </a:lnTo>
                  <a:lnTo>
                    <a:pt x="2687053" y="1697878"/>
                  </a:lnTo>
                  <a:lnTo>
                    <a:pt x="2740700" y="1751525"/>
                  </a:lnTo>
                  <a:lnTo>
                    <a:pt x="2740700" y="2180700"/>
                  </a:lnTo>
                  <a:close/>
                </a:path>
                <a:path w="2955290" h="2954020">
                  <a:moveTo>
                    <a:pt x="2847994" y="2073406"/>
                  </a:moveTo>
                  <a:lnTo>
                    <a:pt x="2794347" y="2127053"/>
                  </a:lnTo>
                  <a:lnTo>
                    <a:pt x="2794347" y="1805172"/>
                  </a:lnTo>
                  <a:lnTo>
                    <a:pt x="2847994" y="1858819"/>
                  </a:lnTo>
                  <a:lnTo>
                    <a:pt x="2847994" y="2073406"/>
                  </a:lnTo>
                  <a:close/>
                </a:path>
                <a:path w="2955290" h="2954020">
                  <a:moveTo>
                    <a:pt x="2955287" y="1966113"/>
                  </a:moveTo>
                  <a:lnTo>
                    <a:pt x="2901640" y="2019759"/>
                  </a:lnTo>
                  <a:lnTo>
                    <a:pt x="2901640" y="1912466"/>
                  </a:lnTo>
                  <a:lnTo>
                    <a:pt x="2955287" y="1966113"/>
                  </a:lnTo>
                  <a:close/>
                </a:path>
              </a:pathLst>
            </a:custGeom>
            <a:solidFill>
              <a:srgbClr val="5CCA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7334462"/>
              <a:ext cx="3624579" cy="2952750"/>
            </a:xfrm>
            <a:custGeom>
              <a:avLst/>
              <a:gdLst/>
              <a:ahLst/>
              <a:cxnLst/>
              <a:rect l="l" t="t" r="r" b="b"/>
              <a:pathLst>
                <a:path w="3624579" h="2952750">
                  <a:moveTo>
                    <a:pt x="3624318" y="1965172"/>
                  </a:moveTo>
                  <a:lnTo>
                    <a:pt x="2636953" y="2952537"/>
                  </a:lnTo>
                  <a:lnTo>
                    <a:pt x="2511766" y="2952537"/>
                  </a:lnTo>
                  <a:lnTo>
                    <a:pt x="3499131" y="1965172"/>
                  </a:lnTo>
                  <a:lnTo>
                    <a:pt x="1657841" y="123882"/>
                  </a:lnTo>
                  <a:lnTo>
                    <a:pt x="0" y="1781724"/>
                  </a:lnTo>
                  <a:lnTo>
                    <a:pt x="0" y="1659145"/>
                  </a:lnTo>
                  <a:lnTo>
                    <a:pt x="1659145" y="0"/>
                  </a:lnTo>
                  <a:lnTo>
                    <a:pt x="3624318" y="1965172"/>
                  </a:lnTo>
                  <a:close/>
                </a:path>
                <a:path w="3624579" h="2952750">
                  <a:moveTo>
                    <a:pt x="803916" y="2952537"/>
                  </a:moveTo>
                  <a:lnTo>
                    <a:pt x="681337" y="2952537"/>
                  </a:lnTo>
                  <a:lnTo>
                    <a:pt x="0" y="2271199"/>
                  </a:lnTo>
                  <a:lnTo>
                    <a:pt x="0" y="2148620"/>
                  </a:lnTo>
                  <a:lnTo>
                    <a:pt x="803916" y="2952537"/>
                  </a:lnTo>
                  <a:close/>
                </a:path>
              </a:pathLst>
            </a:custGeom>
            <a:solidFill>
              <a:srgbClr val="F2CC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434675" y="4674722"/>
            <a:ext cx="8624570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800" spc="780" dirty="0">
                <a:solidFill>
                  <a:srgbClr val="F2CC73"/>
                </a:solidFill>
              </a:rPr>
              <a:t>TERIMA</a:t>
            </a:r>
            <a:r>
              <a:rPr sz="8800" spc="1225" dirty="0">
                <a:solidFill>
                  <a:srgbClr val="F2CC73"/>
                </a:solidFill>
              </a:rPr>
              <a:t> </a:t>
            </a:r>
            <a:r>
              <a:rPr sz="8800" spc="940" dirty="0">
                <a:solidFill>
                  <a:srgbClr val="F2CC73"/>
                </a:solidFill>
              </a:rPr>
              <a:t>KASIH</a:t>
            </a:r>
            <a:endParaRPr sz="8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49979" cy="2662555"/>
            <a:chOff x="0" y="0"/>
            <a:chExt cx="3649979" cy="2662555"/>
          </a:xfrm>
        </p:grpSpPr>
        <p:sp>
          <p:nvSpPr>
            <p:cNvPr id="3" name="object 3"/>
            <p:cNvSpPr/>
            <p:nvPr/>
          </p:nvSpPr>
          <p:spPr>
            <a:xfrm>
              <a:off x="0" y="1"/>
              <a:ext cx="3064510" cy="2662555"/>
            </a:xfrm>
            <a:custGeom>
              <a:avLst/>
              <a:gdLst/>
              <a:ahLst/>
              <a:cxnLst/>
              <a:rect l="l" t="t" r="r" b="b"/>
              <a:pathLst>
                <a:path w="3064510" h="2662555">
                  <a:moveTo>
                    <a:pt x="0" y="46734"/>
                  </a:moveTo>
                  <a:lnTo>
                    <a:pt x="0" y="0"/>
                  </a:lnTo>
                  <a:lnTo>
                    <a:pt x="46734" y="0"/>
                  </a:lnTo>
                  <a:lnTo>
                    <a:pt x="0" y="46734"/>
                  </a:lnTo>
                  <a:close/>
                </a:path>
                <a:path w="3064510" h="2662555">
                  <a:moveTo>
                    <a:pt x="0" y="248347"/>
                  </a:moveTo>
                  <a:lnTo>
                    <a:pt x="0" y="146961"/>
                  </a:lnTo>
                  <a:lnTo>
                    <a:pt x="147168" y="0"/>
                  </a:lnTo>
                  <a:lnTo>
                    <a:pt x="248648" y="0"/>
                  </a:lnTo>
                  <a:lnTo>
                    <a:pt x="0" y="248347"/>
                  </a:lnTo>
                  <a:close/>
                </a:path>
                <a:path w="3064510" h="2662555">
                  <a:moveTo>
                    <a:pt x="0" y="452308"/>
                  </a:moveTo>
                  <a:lnTo>
                    <a:pt x="0" y="350914"/>
                  </a:lnTo>
                  <a:lnTo>
                    <a:pt x="350914" y="0"/>
                  </a:lnTo>
                  <a:lnTo>
                    <a:pt x="452308" y="0"/>
                  </a:lnTo>
                  <a:lnTo>
                    <a:pt x="0" y="452308"/>
                  </a:lnTo>
                  <a:close/>
                </a:path>
                <a:path w="3064510" h="2662555">
                  <a:moveTo>
                    <a:pt x="0" y="656339"/>
                  </a:moveTo>
                  <a:lnTo>
                    <a:pt x="0" y="553701"/>
                  </a:lnTo>
                  <a:lnTo>
                    <a:pt x="553701" y="0"/>
                  </a:lnTo>
                  <a:lnTo>
                    <a:pt x="655763" y="0"/>
                  </a:lnTo>
                  <a:lnTo>
                    <a:pt x="0" y="656339"/>
                  </a:lnTo>
                  <a:close/>
                </a:path>
                <a:path w="3064510" h="2662555">
                  <a:moveTo>
                    <a:pt x="0" y="859441"/>
                  </a:moveTo>
                  <a:lnTo>
                    <a:pt x="0" y="758048"/>
                  </a:lnTo>
                  <a:lnTo>
                    <a:pt x="758048" y="0"/>
                  </a:lnTo>
                  <a:lnTo>
                    <a:pt x="859441" y="0"/>
                  </a:lnTo>
                  <a:lnTo>
                    <a:pt x="0" y="859441"/>
                  </a:lnTo>
                  <a:close/>
                </a:path>
                <a:path w="3064510" h="2662555">
                  <a:moveTo>
                    <a:pt x="0" y="1060668"/>
                  </a:moveTo>
                  <a:lnTo>
                    <a:pt x="0" y="959274"/>
                  </a:lnTo>
                  <a:lnTo>
                    <a:pt x="959274" y="0"/>
                  </a:lnTo>
                  <a:lnTo>
                    <a:pt x="1060668" y="0"/>
                  </a:lnTo>
                  <a:lnTo>
                    <a:pt x="0" y="1060668"/>
                  </a:lnTo>
                  <a:close/>
                </a:path>
                <a:path w="3064510" h="2662555">
                  <a:moveTo>
                    <a:pt x="0" y="1265014"/>
                  </a:moveTo>
                  <a:lnTo>
                    <a:pt x="0" y="1163621"/>
                  </a:lnTo>
                  <a:lnTo>
                    <a:pt x="1163621" y="0"/>
                  </a:lnTo>
                  <a:lnTo>
                    <a:pt x="1265014" y="0"/>
                  </a:lnTo>
                  <a:lnTo>
                    <a:pt x="0" y="1265014"/>
                  </a:lnTo>
                  <a:close/>
                </a:path>
                <a:path w="3064510" h="2662555">
                  <a:moveTo>
                    <a:pt x="0" y="1467801"/>
                  </a:moveTo>
                  <a:lnTo>
                    <a:pt x="0" y="1366407"/>
                  </a:lnTo>
                  <a:lnTo>
                    <a:pt x="1366407" y="0"/>
                  </a:lnTo>
                  <a:lnTo>
                    <a:pt x="1467801" y="0"/>
                  </a:lnTo>
                  <a:lnTo>
                    <a:pt x="0" y="1467801"/>
                  </a:lnTo>
                  <a:close/>
                </a:path>
                <a:path w="3064510" h="2662555">
                  <a:moveTo>
                    <a:pt x="0" y="1670587"/>
                  </a:moveTo>
                  <a:lnTo>
                    <a:pt x="0" y="1569194"/>
                  </a:lnTo>
                  <a:lnTo>
                    <a:pt x="1569194" y="0"/>
                  </a:lnTo>
                  <a:lnTo>
                    <a:pt x="1670587" y="0"/>
                  </a:lnTo>
                  <a:lnTo>
                    <a:pt x="0" y="1670587"/>
                  </a:lnTo>
                  <a:close/>
                </a:path>
                <a:path w="3064510" h="2662555">
                  <a:moveTo>
                    <a:pt x="0" y="1873374"/>
                  </a:moveTo>
                  <a:lnTo>
                    <a:pt x="0" y="1771981"/>
                  </a:lnTo>
                  <a:lnTo>
                    <a:pt x="1771981" y="0"/>
                  </a:lnTo>
                  <a:lnTo>
                    <a:pt x="1873374" y="0"/>
                  </a:lnTo>
                  <a:lnTo>
                    <a:pt x="0" y="1873374"/>
                  </a:lnTo>
                  <a:close/>
                </a:path>
                <a:path w="3064510" h="2662555">
                  <a:moveTo>
                    <a:pt x="35026" y="2042694"/>
                  </a:moveTo>
                  <a:lnTo>
                    <a:pt x="587" y="2000576"/>
                  </a:lnTo>
                  <a:lnTo>
                    <a:pt x="0" y="1976327"/>
                  </a:lnTo>
                  <a:lnTo>
                    <a:pt x="1976327" y="0"/>
                  </a:lnTo>
                  <a:lnTo>
                    <a:pt x="2077720" y="0"/>
                  </a:lnTo>
                  <a:lnTo>
                    <a:pt x="35026" y="2042694"/>
                  </a:lnTo>
                  <a:close/>
                </a:path>
                <a:path w="3064510" h="2662555">
                  <a:moveTo>
                    <a:pt x="131740" y="2147207"/>
                  </a:moveTo>
                  <a:lnTo>
                    <a:pt x="118895" y="2134338"/>
                  </a:lnTo>
                  <a:lnTo>
                    <a:pt x="106197" y="2121468"/>
                  </a:lnTo>
                  <a:lnTo>
                    <a:pt x="93791" y="2108599"/>
                  </a:lnTo>
                  <a:lnTo>
                    <a:pt x="81823" y="2095730"/>
                  </a:lnTo>
                  <a:lnTo>
                    <a:pt x="2177554" y="0"/>
                  </a:lnTo>
                  <a:lnTo>
                    <a:pt x="2278947" y="0"/>
                  </a:lnTo>
                  <a:lnTo>
                    <a:pt x="131740" y="2147207"/>
                  </a:lnTo>
                  <a:close/>
                </a:path>
                <a:path w="3064510" h="2662555">
                  <a:moveTo>
                    <a:pt x="234693" y="2247040"/>
                  </a:moveTo>
                  <a:lnTo>
                    <a:pt x="208175" y="2223447"/>
                  </a:lnTo>
                  <a:lnTo>
                    <a:pt x="194769" y="2211285"/>
                  </a:lnTo>
                  <a:lnTo>
                    <a:pt x="181657" y="2198683"/>
                  </a:lnTo>
                  <a:lnTo>
                    <a:pt x="2380341" y="0"/>
                  </a:lnTo>
                  <a:lnTo>
                    <a:pt x="2481734" y="0"/>
                  </a:lnTo>
                  <a:lnTo>
                    <a:pt x="234693" y="2247040"/>
                  </a:lnTo>
                  <a:close/>
                </a:path>
                <a:path w="3064510" h="2662555">
                  <a:moveTo>
                    <a:pt x="348566" y="2335955"/>
                  </a:moveTo>
                  <a:lnTo>
                    <a:pt x="319707" y="2314701"/>
                  </a:lnTo>
                  <a:lnTo>
                    <a:pt x="305132" y="2303708"/>
                  </a:lnTo>
                  <a:lnTo>
                    <a:pt x="290849" y="2292277"/>
                  </a:lnTo>
                  <a:lnTo>
                    <a:pt x="2584615" y="0"/>
                  </a:lnTo>
                  <a:lnTo>
                    <a:pt x="2686045" y="0"/>
                  </a:lnTo>
                  <a:lnTo>
                    <a:pt x="348566" y="2335955"/>
                  </a:lnTo>
                  <a:close/>
                </a:path>
                <a:path w="3064510" h="2662555">
                  <a:moveTo>
                    <a:pt x="470238" y="2417069"/>
                  </a:moveTo>
                  <a:lnTo>
                    <a:pt x="454127" y="2407685"/>
                  </a:lnTo>
                  <a:lnTo>
                    <a:pt x="438455" y="2398155"/>
                  </a:lnTo>
                  <a:lnTo>
                    <a:pt x="423075" y="2388333"/>
                  </a:lnTo>
                  <a:lnTo>
                    <a:pt x="407842" y="2378072"/>
                  </a:lnTo>
                  <a:lnTo>
                    <a:pt x="2780445" y="5468"/>
                  </a:lnTo>
                  <a:lnTo>
                    <a:pt x="2790706" y="20921"/>
                  </a:lnTo>
                  <a:lnTo>
                    <a:pt x="2800529" y="36666"/>
                  </a:lnTo>
                  <a:lnTo>
                    <a:pt x="2819442" y="67864"/>
                  </a:lnTo>
                  <a:lnTo>
                    <a:pt x="470238" y="2417069"/>
                  </a:lnTo>
                  <a:close/>
                </a:path>
                <a:path w="3064510" h="2662555">
                  <a:moveTo>
                    <a:pt x="602829" y="2488824"/>
                  </a:moveTo>
                  <a:lnTo>
                    <a:pt x="585548" y="2480610"/>
                  </a:lnTo>
                  <a:lnTo>
                    <a:pt x="568706" y="2472250"/>
                  </a:lnTo>
                  <a:lnTo>
                    <a:pt x="552157" y="2463598"/>
                  </a:lnTo>
                  <a:lnTo>
                    <a:pt x="535753" y="2454507"/>
                  </a:lnTo>
                  <a:lnTo>
                    <a:pt x="2856880" y="133380"/>
                  </a:lnTo>
                  <a:lnTo>
                    <a:pt x="2865972" y="150002"/>
                  </a:lnTo>
                  <a:lnTo>
                    <a:pt x="2874624" y="166918"/>
                  </a:lnTo>
                  <a:lnTo>
                    <a:pt x="2891198" y="200455"/>
                  </a:lnTo>
                  <a:lnTo>
                    <a:pt x="602829" y="2488824"/>
                  </a:lnTo>
                  <a:close/>
                </a:path>
                <a:path w="3064510" h="2662555">
                  <a:moveTo>
                    <a:pt x="743219" y="2551220"/>
                  </a:moveTo>
                  <a:lnTo>
                    <a:pt x="707342" y="2536986"/>
                  </a:lnTo>
                  <a:lnTo>
                    <a:pt x="689257" y="2529504"/>
                  </a:lnTo>
                  <a:lnTo>
                    <a:pt x="671464" y="2521582"/>
                  </a:lnTo>
                  <a:lnTo>
                    <a:pt x="2922396" y="270651"/>
                  </a:lnTo>
                  <a:lnTo>
                    <a:pt x="2930317" y="288224"/>
                  </a:lnTo>
                  <a:lnTo>
                    <a:pt x="2937800" y="305943"/>
                  </a:lnTo>
                  <a:lnTo>
                    <a:pt x="2944990" y="323955"/>
                  </a:lnTo>
                  <a:lnTo>
                    <a:pt x="2952034" y="342406"/>
                  </a:lnTo>
                  <a:lnTo>
                    <a:pt x="743219" y="2551220"/>
                  </a:lnTo>
                  <a:close/>
                </a:path>
                <a:path w="3064510" h="2662555">
                  <a:moveTo>
                    <a:pt x="897649" y="2599577"/>
                  </a:moveTo>
                  <a:lnTo>
                    <a:pt x="819654" y="2576179"/>
                  </a:lnTo>
                  <a:lnTo>
                    <a:pt x="2978552" y="417281"/>
                  </a:lnTo>
                  <a:lnTo>
                    <a:pt x="2984402" y="436926"/>
                  </a:lnTo>
                  <a:lnTo>
                    <a:pt x="2996101" y="475631"/>
                  </a:lnTo>
                  <a:lnTo>
                    <a:pt x="3001950" y="495276"/>
                  </a:lnTo>
                  <a:lnTo>
                    <a:pt x="897649" y="2599577"/>
                  </a:lnTo>
                  <a:close/>
                </a:path>
                <a:path w="3064510" h="2662555">
                  <a:moveTo>
                    <a:pt x="1061438" y="2637014"/>
                  </a:moveTo>
                  <a:lnTo>
                    <a:pt x="1040380" y="2633236"/>
                  </a:lnTo>
                  <a:lnTo>
                    <a:pt x="1019321" y="2629020"/>
                  </a:lnTo>
                  <a:lnTo>
                    <a:pt x="977204" y="2619856"/>
                  </a:lnTo>
                  <a:lnTo>
                    <a:pt x="3022229" y="576390"/>
                  </a:lnTo>
                  <a:lnTo>
                    <a:pt x="3026885" y="597449"/>
                  </a:lnTo>
                  <a:lnTo>
                    <a:pt x="3031394" y="618508"/>
                  </a:lnTo>
                  <a:lnTo>
                    <a:pt x="3035610" y="639566"/>
                  </a:lnTo>
                  <a:lnTo>
                    <a:pt x="3039388" y="660625"/>
                  </a:lnTo>
                  <a:lnTo>
                    <a:pt x="1061438" y="2637014"/>
                  </a:lnTo>
                  <a:close/>
                </a:path>
                <a:path w="3064510" h="2662555">
                  <a:moveTo>
                    <a:pt x="1245506" y="2657293"/>
                  </a:moveTo>
                  <a:lnTo>
                    <a:pt x="1222108" y="2655855"/>
                  </a:lnTo>
                  <a:lnTo>
                    <a:pt x="1198709" y="2653978"/>
                  </a:lnTo>
                  <a:lnTo>
                    <a:pt x="1151913" y="2649494"/>
                  </a:lnTo>
                  <a:lnTo>
                    <a:pt x="3053427" y="749539"/>
                  </a:lnTo>
                  <a:lnTo>
                    <a:pt x="3055743" y="772937"/>
                  </a:lnTo>
                  <a:lnTo>
                    <a:pt x="3057912" y="796336"/>
                  </a:lnTo>
                  <a:lnTo>
                    <a:pt x="3059789" y="819734"/>
                  </a:lnTo>
                  <a:lnTo>
                    <a:pt x="3061227" y="843133"/>
                  </a:lnTo>
                  <a:lnTo>
                    <a:pt x="1245506" y="2657293"/>
                  </a:lnTo>
                  <a:close/>
                </a:path>
                <a:path w="3064510" h="2662555">
                  <a:moveTo>
                    <a:pt x="1343780" y="2661973"/>
                  </a:moveTo>
                  <a:lnTo>
                    <a:pt x="3064346" y="941406"/>
                  </a:lnTo>
                  <a:lnTo>
                    <a:pt x="3064078" y="967389"/>
                  </a:lnTo>
                  <a:lnTo>
                    <a:pt x="3063371" y="993663"/>
                  </a:lnTo>
                  <a:lnTo>
                    <a:pt x="3061226" y="1045920"/>
                  </a:lnTo>
                  <a:lnTo>
                    <a:pt x="1448293" y="2658853"/>
                  </a:lnTo>
                  <a:lnTo>
                    <a:pt x="1396036" y="2661583"/>
                  </a:lnTo>
                  <a:lnTo>
                    <a:pt x="1343780" y="2661973"/>
                  </a:lnTo>
                  <a:close/>
                </a:path>
                <a:path w="3064510" h="2662555">
                  <a:moveTo>
                    <a:pt x="1559046" y="2649494"/>
                  </a:moveTo>
                  <a:lnTo>
                    <a:pt x="3051867" y="1156672"/>
                  </a:lnTo>
                  <a:lnTo>
                    <a:pt x="3048065" y="1186846"/>
                  </a:lnTo>
                  <a:lnTo>
                    <a:pt x="3043678" y="1216728"/>
                  </a:lnTo>
                  <a:lnTo>
                    <a:pt x="3033148" y="1276784"/>
                  </a:lnTo>
                  <a:lnTo>
                    <a:pt x="1679158" y="2630775"/>
                  </a:lnTo>
                  <a:lnTo>
                    <a:pt x="1619687" y="2641304"/>
                  </a:lnTo>
                  <a:lnTo>
                    <a:pt x="1559046" y="2649494"/>
                  </a:lnTo>
                  <a:close/>
                </a:path>
                <a:path w="3064510" h="2662555">
                  <a:moveTo>
                    <a:pt x="1813309" y="2599577"/>
                  </a:moveTo>
                  <a:lnTo>
                    <a:pt x="3001950" y="1410935"/>
                  </a:lnTo>
                  <a:lnTo>
                    <a:pt x="2990861" y="1449275"/>
                  </a:lnTo>
                  <a:lnTo>
                    <a:pt x="2978747" y="1487175"/>
                  </a:lnTo>
                  <a:lnTo>
                    <a:pt x="2965756" y="1524784"/>
                  </a:lnTo>
                  <a:lnTo>
                    <a:pt x="2952034" y="1562245"/>
                  </a:lnTo>
                  <a:lnTo>
                    <a:pt x="1964619" y="2549660"/>
                  </a:lnTo>
                  <a:lnTo>
                    <a:pt x="1927157" y="2563383"/>
                  </a:lnTo>
                  <a:lnTo>
                    <a:pt x="1889549" y="2576374"/>
                  </a:lnTo>
                  <a:lnTo>
                    <a:pt x="1851648" y="2588487"/>
                  </a:lnTo>
                  <a:lnTo>
                    <a:pt x="1813309" y="2599577"/>
                  </a:lnTo>
                  <a:close/>
                </a:path>
                <a:path w="3064510" h="2662555">
                  <a:moveTo>
                    <a:pt x="2148687" y="2465426"/>
                  </a:moveTo>
                  <a:lnTo>
                    <a:pt x="2867799" y="1746313"/>
                  </a:lnTo>
                  <a:lnTo>
                    <a:pt x="2844983" y="1788138"/>
                  </a:lnTo>
                  <a:lnTo>
                    <a:pt x="2820978" y="1829378"/>
                  </a:lnTo>
                  <a:lnTo>
                    <a:pt x="2795767" y="1870033"/>
                  </a:lnTo>
                  <a:lnTo>
                    <a:pt x="2769331" y="1910103"/>
                  </a:lnTo>
                  <a:lnTo>
                    <a:pt x="2741652" y="1949587"/>
                  </a:lnTo>
                  <a:lnTo>
                    <a:pt x="2712711" y="1988487"/>
                  </a:lnTo>
                  <a:lnTo>
                    <a:pt x="2682491" y="2026802"/>
                  </a:lnTo>
                  <a:lnTo>
                    <a:pt x="2650974" y="2064532"/>
                  </a:lnTo>
                  <a:lnTo>
                    <a:pt x="2466905" y="2248600"/>
                  </a:lnTo>
                  <a:lnTo>
                    <a:pt x="2429176" y="2280118"/>
                  </a:lnTo>
                  <a:lnTo>
                    <a:pt x="2390861" y="2310338"/>
                  </a:lnTo>
                  <a:lnTo>
                    <a:pt x="2351961" y="2339278"/>
                  </a:lnTo>
                  <a:lnTo>
                    <a:pt x="2312476" y="2366957"/>
                  </a:lnTo>
                  <a:lnTo>
                    <a:pt x="2272406" y="2393393"/>
                  </a:lnTo>
                  <a:lnTo>
                    <a:pt x="2231751" y="2418604"/>
                  </a:lnTo>
                  <a:lnTo>
                    <a:pt x="2190511" y="2442609"/>
                  </a:lnTo>
                  <a:lnTo>
                    <a:pt x="2148687" y="2465426"/>
                  </a:lnTo>
                  <a:close/>
                </a:path>
              </a:pathLst>
            </a:custGeom>
            <a:solidFill>
              <a:srgbClr val="F5FA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36017" y="0"/>
              <a:ext cx="3413760" cy="2641600"/>
            </a:xfrm>
            <a:custGeom>
              <a:avLst/>
              <a:gdLst/>
              <a:ahLst/>
              <a:cxnLst/>
              <a:rect l="l" t="t" r="r" b="b"/>
              <a:pathLst>
                <a:path w="3413760" h="2641600">
                  <a:moveTo>
                    <a:pt x="2054376" y="2616199"/>
                  </a:moveTo>
                  <a:lnTo>
                    <a:pt x="1359084" y="2616199"/>
                  </a:lnTo>
                  <a:lnTo>
                    <a:pt x="1215463" y="2578099"/>
                  </a:lnTo>
                  <a:lnTo>
                    <a:pt x="1168486" y="2552699"/>
                  </a:lnTo>
                  <a:lnTo>
                    <a:pt x="1076021" y="2527299"/>
                  </a:lnTo>
                  <a:lnTo>
                    <a:pt x="1030584" y="2501899"/>
                  </a:lnTo>
                  <a:lnTo>
                    <a:pt x="985709" y="2489199"/>
                  </a:lnTo>
                  <a:lnTo>
                    <a:pt x="941421" y="2463799"/>
                  </a:lnTo>
                  <a:lnTo>
                    <a:pt x="854704" y="2412999"/>
                  </a:lnTo>
                  <a:lnTo>
                    <a:pt x="770630" y="2362199"/>
                  </a:lnTo>
                  <a:lnTo>
                    <a:pt x="729645" y="2336799"/>
                  </a:lnTo>
                  <a:lnTo>
                    <a:pt x="689394" y="2311399"/>
                  </a:lnTo>
                  <a:lnTo>
                    <a:pt x="649902" y="2273299"/>
                  </a:lnTo>
                  <a:lnTo>
                    <a:pt x="611194" y="2247899"/>
                  </a:lnTo>
                  <a:lnTo>
                    <a:pt x="573293" y="2209799"/>
                  </a:lnTo>
                  <a:lnTo>
                    <a:pt x="536224" y="2184399"/>
                  </a:lnTo>
                  <a:lnTo>
                    <a:pt x="500013" y="2146299"/>
                  </a:lnTo>
                  <a:lnTo>
                    <a:pt x="464762" y="2108199"/>
                  </a:lnTo>
                  <a:lnTo>
                    <a:pt x="430717" y="2070099"/>
                  </a:lnTo>
                  <a:lnTo>
                    <a:pt x="397887" y="2031999"/>
                  </a:lnTo>
                  <a:lnTo>
                    <a:pt x="366282" y="1993899"/>
                  </a:lnTo>
                  <a:lnTo>
                    <a:pt x="335912" y="1955799"/>
                  </a:lnTo>
                  <a:lnTo>
                    <a:pt x="306787" y="1917699"/>
                  </a:lnTo>
                  <a:lnTo>
                    <a:pt x="278916" y="1879599"/>
                  </a:lnTo>
                  <a:lnTo>
                    <a:pt x="252310" y="1828799"/>
                  </a:lnTo>
                  <a:lnTo>
                    <a:pt x="226977" y="1790699"/>
                  </a:lnTo>
                  <a:lnTo>
                    <a:pt x="202929" y="1752599"/>
                  </a:lnTo>
                  <a:lnTo>
                    <a:pt x="180174" y="1701799"/>
                  </a:lnTo>
                  <a:lnTo>
                    <a:pt x="158723" y="1663699"/>
                  </a:lnTo>
                  <a:lnTo>
                    <a:pt x="138584" y="1612899"/>
                  </a:lnTo>
                  <a:lnTo>
                    <a:pt x="119769" y="1574799"/>
                  </a:lnTo>
                  <a:lnTo>
                    <a:pt x="102286" y="1523999"/>
                  </a:lnTo>
                  <a:lnTo>
                    <a:pt x="86146" y="1473199"/>
                  </a:lnTo>
                  <a:lnTo>
                    <a:pt x="71358" y="1435099"/>
                  </a:lnTo>
                  <a:lnTo>
                    <a:pt x="57931" y="1384299"/>
                  </a:lnTo>
                  <a:lnTo>
                    <a:pt x="45877" y="1333499"/>
                  </a:lnTo>
                  <a:lnTo>
                    <a:pt x="35204" y="1282699"/>
                  </a:lnTo>
                  <a:lnTo>
                    <a:pt x="25923" y="1231899"/>
                  </a:lnTo>
                  <a:lnTo>
                    <a:pt x="18043" y="1193799"/>
                  </a:lnTo>
                  <a:lnTo>
                    <a:pt x="11573" y="1142999"/>
                  </a:lnTo>
                  <a:lnTo>
                    <a:pt x="6524" y="1092199"/>
                  </a:lnTo>
                  <a:lnTo>
                    <a:pt x="2906" y="1041399"/>
                  </a:lnTo>
                  <a:lnTo>
                    <a:pt x="728" y="990599"/>
                  </a:lnTo>
                  <a:lnTo>
                    <a:pt x="0" y="939799"/>
                  </a:lnTo>
                  <a:lnTo>
                    <a:pt x="728" y="888999"/>
                  </a:lnTo>
                  <a:lnTo>
                    <a:pt x="2906" y="838199"/>
                  </a:lnTo>
                  <a:lnTo>
                    <a:pt x="6524" y="787399"/>
                  </a:lnTo>
                  <a:lnTo>
                    <a:pt x="11573" y="736599"/>
                  </a:lnTo>
                  <a:lnTo>
                    <a:pt x="18043" y="685799"/>
                  </a:lnTo>
                  <a:lnTo>
                    <a:pt x="25923" y="634999"/>
                  </a:lnTo>
                  <a:lnTo>
                    <a:pt x="35204" y="596899"/>
                  </a:lnTo>
                  <a:lnTo>
                    <a:pt x="45877" y="546099"/>
                  </a:lnTo>
                  <a:lnTo>
                    <a:pt x="57931" y="495299"/>
                  </a:lnTo>
                  <a:lnTo>
                    <a:pt x="71358" y="444499"/>
                  </a:lnTo>
                  <a:lnTo>
                    <a:pt x="86146" y="406399"/>
                  </a:lnTo>
                  <a:lnTo>
                    <a:pt x="102286" y="355599"/>
                  </a:lnTo>
                  <a:lnTo>
                    <a:pt x="119769" y="304799"/>
                  </a:lnTo>
                  <a:lnTo>
                    <a:pt x="138584" y="266699"/>
                  </a:lnTo>
                  <a:lnTo>
                    <a:pt x="158723" y="215899"/>
                  </a:lnTo>
                  <a:lnTo>
                    <a:pt x="180174" y="177799"/>
                  </a:lnTo>
                  <a:lnTo>
                    <a:pt x="202929" y="126999"/>
                  </a:lnTo>
                  <a:lnTo>
                    <a:pt x="226977" y="88899"/>
                  </a:lnTo>
                  <a:lnTo>
                    <a:pt x="252310" y="38099"/>
                  </a:lnTo>
                  <a:lnTo>
                    <a:pt x="278916" y="0"/>
                  </a:lnTo>
                  <a:lnTo>
                    <a:pt x="407137" y="0"/>
                  </a:lnTo>
                  <a:lnTo>
                    <a:pt x="378143" y="38099"/>
                  </a:lnTo>
                  <a:lnTo>
                    <a:pt x="350524" y="76199"/>
                  </a:lnTo>
                  <a:lnTo>
                    <a:pt x="324292" y="126999"/>
                  </a:lnTo>
                  <a:lnTo>
                    <a:pt x="299460" y="165099"/>
                  </a:lnTo>
                  <a:lnTo>
                    <a:pt x="276040" y="215899"/>
                  </a:lnTo>
                  <a:lnTo>
                    <a:pt x="254043" y="253999"/>
                  </a:lnTo>
                  <a:lnTo>
                    <a:pt x="233482" y="304799"/>
                  </a:lnTo>
                  <a:lnTo>
                    <a:pt x="214369" y="342899"/>
                  </a:lnTo>
                  <a:lnTo>
                    <a:pt x="196715" y="393699"/>
                  </a:lnTo>
                  <a:lnTo>
                    <a:pt x="180534" y="444499"/>
                  </a:lnTo>
                  <a:lnTo>
                    <a:pt x="165836" y="495299"/>
                  </a:lnTo>
                  <a:lnTo>
                    <a:pt x="152634" y="533399"/>
                  </a:lnTo>
                  <a:lnTo>
                    <a:pt x="140941" y="584199"/>
                  </a:lnTo>
                  <a:lnTo>
                    <a:pt x="130767" y="634999"/>
                  </a:lnTo>
                  <a:lnTo>
                    <a:pt x="122126" y="685799"/>
                  </a:lnTo>
                  <a:lnTo>
                    <a:pt x="115028" y="736599"/>
                  </a:lnTo>
                  <a:lnTo>
                    <a:pt x="109487" y="787399"/>
                  </a:lnTo>
                  <a:lnTo>
                    <a:pt x="105514" y="838199"/>
                  </a:lnTo>
                  <a:lnTo>
                    <a:pt x="103122" y="888999"/>
                  </a:lnTo>
                  <a:lnTo>
                    <a:pt x="102321" y="939799"/>
                  </a:lnTo>
                  <a:lnTo>
                    <a:pt x="103122" y="990599"/>
                  </a:lnTo>
                  <a:lnTo>
                    <a:pt x="105514" y="1041399"/>
                  </a:lnTo>
                  <a:lnTo>
                    <a:pt x="109487" y="1092199"/>
                  </a:lnTo>
                  <a:lnTo>
                    <a:pt x="115028" y="1142999"/>
                  </a:lnTo>
                  <a:lnTo>
                    <a:pt x="122126" y="1193799"/>
                  </a:lnTo>
                  <a:lnTo>
                    <a:pt x="130767" y="1244599"/>
                  </a:lnTo>
                  <a:lnTo>
                    <a:pt x="140941" y="1295399"/>
                  </a:lnTo>
                  <a:lnTo>
                    <a:pt x="152634" y="1333499"/>
                  </a:lnTo>
                  <a:lnTo>
                    <a:pt x="165836" y="1384299"/>
                  </a:lnTo>
                  <a:lnTo>
                    <a:pt x="180534" y="1435099"/>
                  </a:lnTo>
                  <a:lnTo>
                    <a:pt x="196715" y="1485899"/>
                  </a:lnTo>
                  <a:lnTo>
                    <a:pt x="214369" y="1523999"/>
                  </a:lnTo>
                  <a:lnTo>
                    <a:pt x="233482" y="1574799"/>
                  </a:lnTo>
                  <a:lnTo>
                    <a:pt x="254043" y="1625599"/>
                  </a:lnTo>
                  <a:lnTo>
                    <a:pt x="276040" y="1663699"/>
                  </a:lnTo>
                  <a:lnTo>
                    <a:pt x="299460" y="1714499"/>
                  </a:lnTo>
                  <a:lnTo>
                    <a:pt x="324292" y="1752599"/>
                  </a:lnTo>
                  <a:lnTo>
                    <a:pt x="350524" y="1790699"/>
                  </a:lnTo>
                  <a:lnTo>
                    <a:pt x="378143" y="1841499"/>
                  </a:lnTo>
                  <a:lnTo>
                    <a:pt x="407137" y="1879599"/>
                  </a:lnTo>
                  <a:lnTo>
                    <a:pt x="437495" y="1917699"/>
                  </a:lnTo>
                  <a:lnTo>
                    <a:pt x="469205" y="1955799"/>
                  </a:lnTo>
                  <a:lnTo>
                    <a:pt x="502253" y="1993899"/>
                  </a:lnTo>
                  <a:lnTo>
                    <a:pt x="536629" y="2031999"/>
                  </a:lnTo>
                  <a:lnTo>
                    <a:pt x="572321" y="2070099"/>
                  </a:lnTo>
                  <a:lnTo>
                    <a:pt x="609142" y="2108199"/>
                  </a:lnTo>
                  <a:lnTo>
                    <a:pt x="646897" y="2146299"/>
                  </a:lnTo>
                  <a:lnTo>
                    <a:pt x="685557" y="2171699"/>
                  </a:lnTo>
                  <a:lnTo>
                    <a:pt x="725093" y="2209799"/>
                  </a:lnTo>
                  <a:lnTo>
                    <a:pt x="765477" y="2235199"/>
                  </a:lnTo>
                  <a:lnTo>
                    <a:pt x="806679" y="2273299"/>
                  </a:lnTo>
                  <a:lnTo>
                    <a:pt x="848672" y="2298699"/>
                  </a:lnTo>
                  <a:lnTo>
                    <a:pt x="891425" y="2324099"/>
                  </a:lnTo>
                  <a:lnTo>
                    <a:pt x="979098" y="2374899"/>
                  </a:lnTo>
                  <a:lnTo>
                    <a:pt x="1023961" y="2387599"/>
                  </a:lnTo>
                  <a:lnTo>
                    <a:pt x="1069470" y="2412999"/>
                  </a:lnTo>
                  <a:lnTo>
                    <a:pt x="1115595" y="2425699"/>
                  </a:lnTo>
                  <a:lnTo>
                    <a:pt x="1162309" y="2451099"/>
                  </a:lnTo>
                  <a:lnTo>
                    <a:pt x="1453326" y="2527299"/>
                  </a:lnTo>
                  <a:lnTo>
                    <a:pt x="1503350" y="2527299"/>
                  </a:lnTo>
                  <a:lnTo>
                    <a:pt x="1553731" y="2539999"/>
                  </a:lnTo>
                  <a:lnTo>
                    <a:pt x="2291464" y="2539999"/>
                  </a:lnTo>
                  <a:lnTo>
                    <a:pt x="2244975" y="2552699"/>
                  </a:lnTo>
                  <a:lnTo>
                    <a:pt x="2197997" y="2578099"/>
                  </a:lnTo>
                  <a:lnTo>
                    <a:pt x="2054376" y="2616199"/>
                  </a:lnTo>
                  <a:close/>
                </a:path>
                <a:path w="3413760" h="2641600">
                  <a:moveTo>
                    <a:pt x="2291464" y="2539999"/>
                  </a:moveTo>
                  <a:lnTo>
                    <a:pt x="1859730" y="2539999"/>
                  </a:lnTo>
                  <a:lnTo>
                    <a:pt x="1910111" y="2527299"/>
                  </a:lnTo>
                  <a:lnTo>
                    <a:pt x="1960134" y="2527299"/>
                  </a:lnTo>
                  <a:lnTo>
                    <a:pt x="2251152" y="2451099"/>
                  </a:lnTo>
                  <a:lnTo>
                    <a:pt x="2297865" y="2425699"/>
                  </a:lnTo>
                  <a:lnTo>
                    <a:pt x="2343991" y="2412999"/>
                  </a:lnTo>
                  <a:lnTo>
                    <a:pt x="2389499" y="2387599"/>
                  </a:lnTo>
                  <a:lnTo>
                    <a:pt x="2434362" y="2374899"/>
                  </a:lnTo>
                  <a:lnTo>
                    <a:pt x="2522036" y="2324099"/>
                  </a:lnTo>
                  <a:lnTo>
                    <a:pt x="2564789" y="2298699"/>
                  </a:lnTo>
                  <a:lnTo>
                    <a:pt x="2606781" y="2273299"/>
                  </a:lnTo>
                  <a:lnTo>
                    <a:pt x="2647984" y="2235199"/>
                  </a:lnTo>
                  <a:lnTo>
                    <a:pt x="2688367" y="2209799"/>
                  </a:lnTo>
                  <a:lnTo>
                    <a:pt x="2727904" y="2171699"/>
                  </a:lnTo>
                  <a:lnTo>
                    <a:pt x="2766564" y="2146299"/>
                  </a:lnTo>
                  <a:lnTo>
                    <a:pt x="2804319" y="2108199"/>
                  </a:lnTo>
                  <a:lnTo>
                    <a:pt x="2841140" y="2070099"/>
                  </a:lnTo>
                  <a:lnTo>
                    <a:pt x="2876831" y="2031999"/>
                  </a:lnTo>
                  <a:lnTo>
                    <a:pt x="2911207" y="1993899"/>
                  </a:lnTo>
                  <a:lnTo>
                    <a:pt x="2944256" y="1955799"/>
                  </a:lnTo>
                  <a:lnTo>
                    <a:pt x="2975965" y="1917699"/>
                  </a:lnTo>
                  <a:lnTo>
                    <a:pt x="3006323" y="1879599"/>
                  </a:lnTo>
                  <a:lnTo>
                    <a:pt x="3035318" y="1841499"/>
                  </a:lnTo>
                  <a:lnTo>
                    <a:pt x="3062937" y="1790699"/>
                  </a:lnTo>
                  <a:lnTo>
                    <a:pt x="3089168" y="1752599"/>
                  </a:lnTo>
                  <a:lnTo>
                    <a:pt x="3114000" y="1714499"/>
                  </a:lnTo>
                  <a:lnTo>
                    <a:pt x="3137421" y="1663699"/>
                  </a:lnTo>
                  <a:lnTo>
                    <a:pt x="3159418" y="1625599"/>
                  </a:lnTo>
                  <a:lnTo>
                    <a:pt x="3179979" y="1574799"/>
                  </a:lnTo>
                  <a:lnTo>
                    <a:pt x="3199092" y="1523999"/>
                  </a:lnTo>
                  <a:lnTo>
                    <a:pt x="3216745" y="1485899"/>
                  </a:lnTo>
                  <a:lnTo>
                    <a:pt x="3232927" y="1435099"/>
                  </a:lnTo>
                  <a:lnTo>
                    <a:pt x="3247625" y="1384299"/>
                  </a:lnTo>
                  <a:lnTo>
                    <a:pt x="3260826" y="1333499"/>
                  </a:lnTo>
                  <a:lnTo>
                    <a:pt x="3272520" y="1295399"/>
                  </a:lnTo>
                  <a:lnTo>
                    <a:pt x="3282693" y="1244599"/>
                  </a:lnTo>
                  <a:lnTo>
                    <a:pt x="3291335" y="1193799"/>
                  </a:lnTo>
                  <a:lnTo>
                    <a:pt x="3298432" y="1142999"/>
                  </a:lnTo>
                  <a:lnTo>
                    <a:pt x="3303973" y="1092199"/>
                  </a:lnTo>
                  <a:lnTo>
                    <a:pt x="3307946" y="1041399"/>
                  </a:lnTo>
                  <a:lnTo>
                    <a:pt x="3310339" y="990599"/>
                  </a:lnTo>
                  <a:lnTo>
                    <a:pt x="3311139" y="939799"/>
                  </a:lnTo>
                  <a:lnTo>
                    <a:pt x="3310339" y="888999"/>
                  </a:lnTo>
                  <a:lnTo>
                    <a:pt x="3307946" y="838199"/>
                  </a:lnTo>
                  <a:lnTo>
                    <a:pt x="3303973" y="787399"/>
                  </a:lnTo>
                  <a:lnTo>
                    <a:pt x="3298432" y="736599"/>
                  </a:lnTo>
                  <a:lnTo>
                    <a:pt x="3291335" y="685799"/>
                  </a:lnTo>
                  <a:lnTo>
                    <a:pt x="3282693" y="634999"/>
                  </a:lnTo>
                  <a:lnTo>
                    <a:pt x="3272520" y="584199"/>
                  </a:lnTo>
                  <a:lnTo>
                    <a:pt x="3260826" y="533399"/>
                  </a:lnTo>
                  <a:lnTo>
                    <a:pt x="3247625" y="495299"/>
                  </a:lnTo>
                  <a:lnTo>
                    <a:pt x="3232927" y="444499"/>
                  </a:lnTo>
                  <a:lnTo>
                    <a:pt x="3216745" y="393699"/>
                  </a:lnTo>
                  <a:lnTo>
                    <a:pt x="3199092" y="342899"/>
                  </a:lnTo>
                  <a:lnTo>
                    <a:pt x="3179979" y="304799"/>
                  </a:lnTo>
                  <a:lnTo>
                    <a:pt x="3159418" y="253999"/>
                  </a:lnTo>
                  <a:lnTo>
                    <a:pt x="3137421" y="215899"/>
                  </a:lnTo>
                  <a:lnTo>
                    <a:pt x="3114000" y="165099"/>
                  </a:lnTo>
                  <a:lnTo>
                    <a:pt x="3089168" y="126999"/>
                  </a:lnTo>
                  <a:lnTo>
                    <a:pt x="3062937" y="76199"/>
                  </a:lnTo>
                  <a:lnTo>
                    <a:pt x="3035318" y="38099"/>
                  </a:lnTo>
                  <a:lnTo>
                    <a:pt x="3006323" y="0"/>
                  </a:lnTo>
                  <a:lnTo>
                    <a:pt x="3134544" y="0"/>
                  </a:lnTo>
                  <a:lnTo>
                    <a:pt x="3161151" y="38099"/>
                  </a:lnTo>
                  <a:lnTo>
                    <a:pt x="3186483" y="88899"/>
                  </a:lnTo>
                  <a:lnTo>
                    <a:pt x="3210532" y="126999"/>
                  </a:lnTo>
                  <a:lnTo>
                    <a:pt x="3233286" y="177799"/>
                  </a:lnTo>
                  <a:lnTo>
                    <a:pt x="3254738" y="215899"/>
                  </a:lnTo>
                  <a:lnTo>
                    <a:pt x="3274876" y="266699"/>
                  </a:lnTo>
                  <a:lnTo>
                    <a:pt x="3293692" y="304799"/>
                  </a:lnTo>
                  <a:lnTo>
                    <a:pt x="3311175" y="355599"/>
                  </a:lnTo>
                  <a:lnTo>
                    <a:pt x="3327315" y="406399"/>
                  </a:lnTo>
                  <a:lnTo>
                    <a:pt x="3342103" y="444499"/>
                  </a:lnTo>
                  <a:lnTo>
                    <a:pt x="3355529" y="495299"/>
                  </a:lnTo>
                  <a:lnTo>
                    <a:pt x="3367583" y="546099"/>
                  </a:lnTo>
                  <a:lnTo>
                    <a:pt x="3378256" y="596899"/>
                  </a:lnTo>
                  <a:lnTo>
                    <a:pt x="3387538" y="634999"/>
                  </a:lnTo>
                  <a:lnTo>
                    <a:pt x="3395418" y="685799"/>
                  </a:lnTo>
                  <a:lnTo>
                    <a:pt x="3401887" y="736599"/>
                  </a:lnTo>
                  <a:lnTo>
                    <a:pt x="3406936" y="787399"/>
                  </a:lnTo>
                  <a:lnTo>
                    <a:pt x="3410555" y="838199"/>
                  </a:lnTo>
                  <a:lnTo>
                    <a:pt x="3412733" y="888999"/>
                  </a:lnTo>
                  <a:lnTo>
                    <a:pt x="3413461" y="939799"/>
                  </a:lnTo>
                  <a:lnTo>
                    <a:pt x="3412733" y="990599"/>
                  </a:lnTo>
                  <a:lnTo>
                    <a:pt x="3410555" y="1041399"/>
                  </a:lnTo>
                  <a:lnTo>
                    <a:pt x="3406936" y="1092199"/>
                  </a:lnTo>
                  <a:lnTo>
                    <a:pt x="3401887" y="1142999"/>
                  </a:lnTo>
                  <a:lnTo>
                    <a:pt x="3395418" y="1193799"/>
                  </a:lnTo>
                  <a:lnTo>
                    <a:pt x="3387538" y="1231899"/>
                  </a:lnTo>
                  <a:lnTo>
                    <a:pt x="3378256" y="1282699"/>
                  </a:lnTo>
                  <a:lnTo>
                    <a:pt x="3367583" y="1333499"/>
                  </a:lnTo>
                  <a:lnTo>
                    <a:pt x="3355529" y="1384299"/>
                  </a:lnTo>
                  <a:lnTo>
                    <a:pt x="3342103" y="1435099"/>
                  </a:lnTo>
                  <a:lnTo>
                    <a:pt x="3327315" y="1473199"/>
                  </a:lnTo>
                  <a:lnTo>
                    <a:pt x="3311175" y="1523999"/>
                  </a:lnTo>
                  <a:lnTo>
                    <a:pt x="3293692" y="1574799"/>
                  </a:lnTo>
                  <a:lnTo>
                    <a:pt x="3274876" y="1612899"/>
                  </a:lnTo>
                  <a:lnTo>
                    <a:pt x="3254738" y="1663699"/>
                  </a:lnTo>
                  <a:lnTo>
                    <a:pt x="3233286" y="1701799"/>
                  </a:lnTo>
                  <a:lnTo>
                    <a:pt x="3210532" y="1752599"/>
                  </a:lnTo>
                  <a:lnTo>
                    <a:pt x="3186483" y="1790699"/>
                  </a:lnTo>
                  <a:lnTo>
                    <a:pt x="3161151" y="1828799"/>
                  </a:lnTo>
                  <a:lnTo>
                    <a:pt x="3134544" y="1879599"/>
                  </a:lnTo>
                  <a:lnTo>
                    <a:pt x="3106674" y="1917699"/>
                  </a:lnTo>
                  <a:lnTo>
                    <a:pt x="3077549" y="1955799"/>
                  </a:lnTo>
                  <a:lnTo>
                    <a:pt x="3047179" y="1993899"/>
                  </a:lnTo>
                  <a:lnTo>
                    <a:pt x="3015574" y="2031999"/>
                  </a:lnTo>
                  <a:lnTo>
                    <a:pt x="2982744" y="2070099"/>
                  </a:lnTo>
                  <a:lnTo>
                    <a:pt x="2948699" y="2108199"/>
                  </a:lnTo>
                  <a:lnTo>
                    <a:pt x="2913448" y="2146299"/>
                  </a:lnTo>
                  <a:lnTo>
                    <a:pt x="2877236" y="2184399"/>
                  </a:lnTo>
                  <a:lnTo>
                    <a:pt x="2840168" y="2209799"/>
                  </a:lnTo>
                  <a:lnTo>
                    <a:pt x="2802267" y="2247899"/>
                  </a:lnTo>
                  <a:lnTo>
                    <a:pt x="2763559" y="2273299"/>
                  </a:lnTo>
                  <a:lnTo>
                    <a:pt x="2724067" y="2311399"/>
                  </a:lnTo>
                  <a:lnTo>
                    <a:pt x="2683816" y="2336799"/>
                  </a:lnTo>
                  <a:lnTo>
                    <a:pt x="2642831" y="2362199"/>
                  </a:lnTo>
                  <a:lnTo>
                    <a:pt x="2558757" y="2412999"/>
                  </a:lnTo>
                  <a:lnTo>
                    <a:pt x="2472040" y="2463799"/>
                  </a:lnTo>
                  <a:lnTo>
                    <a:pt x="2427752" y="2489199"/>
                  </a:lnTo>
                  <a:lnTo>
                    <a:pt x="2382877" y="2501899"/>
                  </a:lnTo>
                  <a:lnTo>
                    <a:pt x="2337439" y="2527299"/>
                  </a:lnTo>
                  <a:lnTo>
                    <a:pt x="2291464" y="2539999"/>
                  </a:lnTo>
                  <a:close/>
                </a:path>
                <a:path w="3413760" h="2641600">
                  <a:moveTo>
                    <a:pt x="1956634" y="2628899"/>
                  </a:moveTo>
                  <a:lnTo>
                    <a:pt x="1456826" y="2628899"/>
                  </a:lnTo>
                  <a:lnTo>
                    <a:pt x="1407772" y="2616199"/>
                  </a:lnTo>
                  <a:lnTo>
                    <a:pt x="2005688" y="2616199"/>
                  </a:lnTo>
                  <a:lnTo>
                    <a:pt x="1956634" y="2628899"/>
                  </a:lnTo>
                  <a:close/>
                </a:path>
                <a:path w="3413760" h="2641600">
                  <a:moveTo>
                    <a:pt x="1857526" y="2641599"/>
                  </a:moveTo>
                  <a:lnTo>
                    <a:pt x="1555935" y="2641599"/>
                  </a:lnTo>
                  <a:lnTo>
                    <a:pt x="1506222" y="2628899"/>
                  </a:lnTo>
                  <a:lnTo>
                    <a:pt x="1907239" y="2628899"/>
                  </a:lnTo>
                  <a:lnTo>
                    <a:pt x="1857526" y="2641599"/>
                  </a:lnTo>
                  <a:close/>
                </a:path>
              </a:pathLst>
            </a:custGeom>
            <a:solidFill>
              <a:srgbClr val="2E58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0302407" y="6974542"/>
            <a:ext cx="6681470" cy="3312795"/>
            <a:chOff x="10302407" y="6974542"/>
            <a:chExt cx="6681470" cy="3312795"/>
          </a:xfrm>
        </p:grpSpPr>
        <p:sp>
          <p:nvSpPr>
            <p:cNvPr id="6" name="object 6"/>
            <p:cNvSpPr/>
            <p:nvPr/>
          </p:nvSpPr>
          <p:spPr>
            <a:xfrm>
              <a:off x="11186621" y="6974542"/>
              <a:ext cx="5797550" cy="3312795"/>
            </a:xfrm>
            <a:custGeom>
              <a:avLst/>
              <a:gdLst/>
              <a:ahLst/>
              <a:cxnLst/>
              <a:rect l="l" t="t" r="r" b="b"/>
              <a:pathLst>
                <a:path w="5797550" h="3312795">
                  <a:moveTo>
                    <a:pt x="2641" y="3008114"/>
                  </a:moveTo>
                  <a:lnTo>
                    <a:pt x="1114" y="2964950"/>
                  </a:lnTo>
                  <a:lnTo>
                    <a:pt x="330" y="2922281"/>
                  </a:lnTo>
                  <a:lnTo>
                    <a:pt x="70" y="2883986"/>
                  </a:lnTo>
                  <a:lnTo>
                    <a:pt x="0" y="2836448"/>
                  </a:lnTo>
                  <a:lnTo>
                    <a:pt x="2836448" y="0"/>
                  </a:lnTo>
                  <a:lnTo>
                    <a:pt x="2920961" y="329"/>
                  </a:lnTo>
                  <a:lnTo>
                    <a:pt x="2963465" y="1113"/>
                  </a:lnTo>
                  <a:lnTo>
                    <a:pt x="3005473" y="2640"/>
                  </a:lnTo>
                  <a:lnTo>
                    <a:pt x="2641" y="3008114"/>
                  </a:lnTo>
                  <a:close/>
                </a:path>
                <a:path w="5797550" h="3312795">
                  <a:moveTo>
                    <a:pt x="10564" y="2654218"/>
                  </a:moveTo>
                  <a:lnTo>
                    <a:pt x="15020" y="2605112"/>
                  </a:lnTo>
                  <a:lnTo>
                    <a:pt x="20467" y="2556500"/>
                  </a:lnTo>
                  <a:lnTo>
                    <a:pt x="26905" y="2507889"/>
                  </a:lnTo>
                  <a:lnTo>
                    <a:pt x="34333" y="2458783"/>
                  </a:lnTo>
                  <a:lnTo>
                    <a:pt x="2458783" y="34332"/>
                  </a:lnTo>
                  <a:lnTo>
                    <a:pt x="2507890" y="26904"/>
                  </a:lnTo>
                  <a:lnTo>
                    <a:pt x="2556501" y="20467"/>
                  </a:lnTo>
                  <a:lnTo>
                    <a:pt x="2605112" y="15020"/>
                  </a:lnTo>
                  <a:lnTo>
                    <a:pt x="2654218" y="10563"/>
                  </a:lnTo>
                  <a:lnTo>
                    <a:pt x="10564" y="2654218"/>
                  </a:lnTo>
                  <a:close/>
                </a:path>
                <a:path w="5797550" h="3312795">
                  <a:moveTo>
                    <a:pt x="41629" y="3312457"/>
                  </a:moveTo>
                  <a:lnTo>
                    <a:pt x="30258" y="3312457"/>
                  </a:lnTo>
                  <a:lnTo>
                    <a:pt x="26203" y="3284347"/>
                  </a:lnTo>
                  <a:lnTo>
                    <a:pt x="21458" y="3245805"/>
                  </a:lnTo>
                  <a:lnTo>
                    <a:pt x="17207" y="3207263"/>
                  </a:lnTo>
                  <a:lnTo>
                    <a:pt x="13205" y="3169216"/>
                  </a:lnTo>
                  <a:lnTo>
                    <a:pt x="3169216" y="13204"/>
                  </a:lnTo>
                  <a:lnTo>
                    <a:pt x="3245805" y="21457"/>
                  </a:lnTo>
                  <a:lnTo>
                    <a:pt x="3284348" y="26203"/>
                  </a:lnTo>
                  <a:lnTo>
                    <a:pt x="3322395" y="31691"/>
                  </a:lnTo>
                  <a:lnTo>
                    <a:pt x="41629" y="3312457"/>
                  </a:lnTo>
                  <a:close/>
                </a:path>
                <a:path w="5797550" h="3312795">
                  <a:moveTo>
                    <a:pt x="382320" y="3312457"/>
                  </a:moveTo>
                  <a:lnTo>
                    <a:pt x="210654" y="3312457"/>
                  </a:lnTo>
                  <a:lnTo>
                    <a:pt x="3467651" y="55460"/>
                  </a:lnTo>
                  <a:lnTo>
                    <a:pt x="3607624" y="87153"/>
                  </a:lnTo>
                  <a:lnTo>
                    <a:pt x="382320" y="3312457"/>
                  </a:lnTo>
                  <a:close/>
                </a:path>
                <a:path w="5797550" h="3312795">
                  <a:moveTo>
                    <a:pt x="71307" y="2247502"/>
                  </a:moveTo>
                  <a:lnTo>
                    <a:pt x="82991" y="2198949"/>
                  </a:lnTo>
                  <a:lnTo>
                    <a:pt x="95689" y="2151284"/>
                  </a:lnTo>
                  <a:lnTo>
                    <a:pt x="109147" y="2104126"/>
                  </a:lnTo>
                  <a:lnTo>
                    <a:pt x="123113" y="2057095"/>
                  </a:lnTo>
                  <a:lnTo>
                    <a:pt x="137332" y="2009810"/>
                  </a:lnTo>
                  <a:lnTo>
                    <a:pt x="2009811" y="139973"/>
                  </a:lnTo>
                  <a:lnTo>
                    <a:pt x="2057349" y="124739"/>
                  </a:lnTo>
                  <a:lnTo>
                    <a:pt x="2104887" y="110647"/>
                  </a:lnTo>
                  <a:lnTo>
                    <a:pt x="2152426" y="97569"/>
                  </a:lnTo>
                  <a:lnTo>
                    <a:pt x="2199964" y="85378"/>
                  </a:lnTo>
                  <a:lnTo>
                    <a:pt x="2247502" y="73947"/>
                  </a:lnTo>
                  <a:lnTo>
                    <a:pt x="71307" y="2247502"/>
                  </a:lnTo>
                  <a:close/>
                </a:path>
                <a:path w="5797550" h="3312795">
                  <a:moveTo>
                    <a:pt x="728292" y="3312457"/>
                  </a:moveTo>
                  <a:lnTo>
                    <a:pt x="556627" y="3312457"/>
                  </a:lnTo>
                  <a:lnTo>
                    <a:pt x="3744957" y="124127"/>
                  </a:lnTo>
                  <a:lnTo>
                    <a:pt x="3809662" y="144265"/>
                  </a:lnTo>
                  <a:lnTo>
                    <a:pt x="3842262" y="154953"/>
                  </a:lnTo>
                  <a:lnTo>
                    <a:pt x="3874367" y="166383"/>
                  </a:lnTo>
                  <a:lnTo>
                    <a:pt x="728292" y="3312457"/>
                  </a:lnTo>
                  <a:close/>
                </a:path>
                <a:path w="5797550" h="3312795">
                  <a:moveTo>
                    <a:pt x="1071624" y="3312457"/>
                  </a:moveTo>
                  <a:lnTo>
                    <a:pt x="899958" y="3312457"/>
                  </a:lnTo>
                  <a:lnTo>
                    <a:pt x="3998494" y="213921"/>
                  </a:lnTo>
                  <a:lnTo>
                    <a:pt x="4028206" y="226260"/>
                  </a:lnTo>
                  <a:lnTo>
                    <a:pt x="4057917" y="239341"/>
                  </a:lnTo>
                  <a:lnTo>
                    <a:pt x="4117340" y="266741"/>
                  </a:lnTo>
                  <a:lnTo>
                    <a:pt x="1071624" y="3312457"/>
                  </a:lnTo>
                  <a:close/>
                </a:path>
                <a:path w="5797550" h="3312795">
                  <a:moveTo>
                    <a:pt x="242973" y="1735145"/>
                  </a:moveTo>
                  <a:lnTo>
                    <a:pt x="263276" y="1688726"/>
                  </a:lnTo>
                  <a:lnTo>
                    <a:pt x="284569" y="1642586"/>
                  </a:lnTo>
                  <a:lnTo>
                    <a:pt x="306852" y="1596755"/>
                  </a:lnTo>
                  <a:lnTo>
                    <a:pt x="330126" y="1551265"/>
                  </a:lnTo>
                  <a:lnTo>
                    <a:pt x="354391" y="1506146"/>
                  </a:lnTo>
                  <a:lnTo>
                    <a:pt x="379645" y="1461429"/>
                  </a:lnTo>
                  <a:lnTo>
                    <a:pt x="405890" y="1417145"/>
                  </a:lnTo>
                  <a:lnTo>
                    <a:pt x="433126" y="1373326"/>
                  </a:lnTo>
                  <a:lnTo>
                    <a:pt x="1373327" y="433125"/>
                  </a:lnTo>
                  <a:lnTo>
                    <a:pt x="1417146" y="406756"/>
                  </a:lnTo>
                  <a:lnTo>
                    <a:pt x="1461429" y="381130"/>
                  </a:lnTo>
                  <a:lnTo>
                    <a:pt x="1506146" y="356247"/>
                  </a:lnTo>
                  <a:lnTo>
                    <a:pt x="1551265" y="332107"/>
                  </a:lnTo>
                  <a:lnTo>
                    <a:pt x="1596755" y="308709"/>
                  </a:lnTo>
                  <a:lnTo>
                    <a:pt x="1642586" y="286054"/>
                  </a:lnTo>
                  <a:lnTo>
                    <a:pt x="1688727" y="264142"/>
                  </a:lnTo>
                  <a:lnTo>
                    <a:pt x="1735145" y="242972"/>
                  </a:lnTo>
                  <a:lnTo>
                    <a:pt x="242973" y="1735145"/>
                  </a:lnTo>
                  <a:close/>
                </a:path>
                <a:path w="5797550" h="3312795">
                  <a:moveTo>
                    <a:pt x="1414956" y="3312457"/>
                  </a:moveTo>
                  <a:lnTo>
                    <a:pt x="1243290" y="3312457"/>
                  </a:lnTo>
                  <a:lnTo>
                    <a:pt x="4230903" y="324844"/>
                  </a:lnTo>
                  <a:lnTo>
                    <a:pt x="4258634" y="339163"/>
                  </a:lnTo>
                  <a:lnTo>
                    <a:pt x="4286365" y="354225"/>
                  </a:lnTo>
                  <a:lnTo>
                    <a:pt x="4341826" y="385587"/>
                  </a:lnTo>
                  <a:lnTo>
                    <a:pt x="1414956" y="3312457"/>
                  </a:lnTo>
                  <a:close/>
                </a:path>
                <a:path w="5797550" h="3312795">
                  <a:moveTo>
                    <a:pt x="1758287" y="3312457"/>
                  </a:moveTo>
                  <a:lnTo>
                    <a:pt x="1586622" y="3312457"/>
                  </a:lnTo>
                  <a:lnTo>
                    <a:pt x="4450108" y="448971"/>
                  </a:lnTo>
                  <a:lnTo>
                    <a:pt x="4475857" y="465271"/>
                  </a:lnTo>
                  <a:lnTo>
                    <a:pt x="4501607" y="482314"/>
                  </a:lnTo>
                  <a:lnTo>
                    <a:pt x="4553107" y="517638"/>
                  </a:lnTo>
                  <a:lnTo>
                    <a:pt x="1758287" y="3312457"/>
                  </a:lnTo>
                  <a:close/>
                </a:path>
                <a:path w="5797550" h="3312795">
                  <a:moveTo>
                    <a:pt x="2104260" y="3312457"/>
                  </a:moveTo>
                  <a:lnTo>
                    <a:pt x="1932595" y="3312457"/>
                  </a:lnTo>
                  <a:lnTo>
                    <a:pt x="4653466" y="591586"/>
                  </a:lnTo>
                  <a:lnTo>
                    <a:pt x="4677235" y="609867"/>
                  </a:lnTo>
                  <a:lnTo>
                    <a:pt x="4701004" y="628890"/>
                  </a:lnTo>
                  <a:lnTo>
                    <a:pt x="4724773" y="648409"/>
                  </a:lnTo>
                  <a:lnTo>
                    <a:pt x="4748542" y="668175"/>
                  </a:lnTo>
                  <a:lnTo>
                    <a:pt x="2104260" y="3312457"/>
                  </a:lnTo>
                  <a:close/>
                </a:path>
                <a:path w="5797550" h="3312795">
                  <a:moveTo>
                    <a:pt x="2444951" y="3312457"/>
                  </a:moveTo>
                  <a:lnTo>
                    <a:pt x="2273285" y="3312457"/>
                  </a:lnTo>
                  <a:lnTo>
                    <a:pt x="4840978" y="744765"/>
                  </a:lnTo>
                  <a:lnTo>
                    <a:pt x="4862766" y="766141"/>
                  </a:lnTo>
                  <a:lnTo>
                    <a:pt x="4906343" y="807902"/>
                  </a:lnTo>
                  <a:lnTo>
                    <a:pt x="4928131" y="829277"/>
                  </a:lnTo>
                  <a:lnTo>
                    <a:pt x="2444951" y="3312457"/>
                  </a:lnTo>
                  <a:close/>
                </a:path>
                <a:path w="5797550" h="3312795">
                  <a:moveTo>
                    <a:pt x="2788283" y="3312457"/>
                  </a:moveTo>
                  <a:lnTo>
                    <a:pt x="2616617" y="3312457"/>
                  </a:lnTo>
                  <a:lnTo>
                    <a:pt x="5012644" y="916431"/>
                  </a:lnTo>
                  <a:lnTo>
                    <a:pt x="5033978" y="938261"/>
                  </a:lnTo>
                  <a:lnTo>
                    <a:pt x="5054570" y="960338"/>
                  </a:lnTo>
                  <a:lnTo>
                    <a:pt x="5074666" y="982910"/>
                  </a:lnTo>
                  <a:lnTo>
                    <a:pt x="5094515" y="1006225"/>
                  </a:lnTo>
                  <a:lnTo>
                    <a:pt x="2788283" y="3312457"/>
                  </a:lnTo>
                  <a:close/>
                </a:path>
                <a:path w="5797550" h="3312795">
                  <a:moveTo>
                    <a:pt x="3132876" y="3312457"/>
                  </a:moveTo>
                  <a:lnTo>
                    <a:pt x="2961155" y="3312457"/>
                  </a:lnTo>
                  <a:lnTo>
                    <a:pt x="5173745" y="1101302"/>
                  </a:lnTo>
                  <a:lnTo>
                    <a:pt x="5193099" y="1125484"/>
                  </a:lnTo>
                  <a:lnTo>
                    <a:pt x="5211710" y="1150161"/>
                  </a:lnTo>
                  <a:lnTo>
                    <a:pt x="5247694" y="1199019"/>
                  </a:lnTo>
                  <a:lnTo>
                    <a:pt x="3132876" y="3312457"/>
                  </a:lnTo>
                  <a:close/>
                </a:path>
                <a:path w="5797550" h="3312795">
                  <a:moveTo>
                    <a:pt x="3474947" y="3312457"/>
                  </a:moveTo>
                  <a:lnTo>
                    <a:pt x="3303281" y="3312457"/>
                  </a:lnTo>
                  <a:lnTo>
                    <a:pt x="5316360" y="1299378"/>
                  </a:lnTo>
                  <a:lnTo>
                    <a:pt x="5333733" y="1325540"/>
                  </a:lnTo>
                  <a:lnTo>
                    <a:pt x="5350363" y="1352198"/>
                  </a:lnTo>
                  <a:lnTo>
                    <a:pt x="5382385" y="1405019"/>
                  </a:lnTo>
                  <a:lnTo>
                    <a:pt x="3474947" y="3312457"/>
                  </a:lnTo>
                  <a:close/>
                </a:path>
                <a:path w="5797550" h="3312795">
                  <a:moveTo>
                    <a:pt x="3820919" y="3312457"/>
                  </a:moveTo>
                  <a:lnTo>
                    <a:pt x="3649254" y="3312457"/>
                  </a:lnTo>
                  <a:lnTo>
                    <a:pt x="5445770" y="1515941"/>
                  </a:lnTo>
                  <a:lnTo>
                    <a:pt x="5461162" y="1544084"/>
                  </a:lnTo>
                  <a:lnTo>
                    <a:pt x="5475812" y="1572723"/>
                  </a:lnTo>
                  <a:lnTo>
                    <a:pt x="5503872" y="1629505"/>
                  </a:lnTo>
                  <a:lnTo>
                    <a:pt x="3820919" y="3312457"/>
                  </a:lnTo>
                  <a:close/>
                </a:path>
                <a:path w="5797550" h="3312795">
                  <a:moveTo>
                    <a:pt x="4164251" y="3312457"/>
                  </a:moveTo>
                  <a:lnTo>
                    <a:pt x="3992585" y="3312457"/>
                  </a:lnTo>
                  <a:lnTo>
                    <a:pt x="5556693" y="1748350"/>
                  </a:lnTo>
                  <a:lnTo>
                    <a:pt x="5570104" y="1778103"/>
                  </a:lnTo>
                  <a:lnTo>
                    <a:pt x="5582773" y="1808103"/>
                  </a:lnTo>
                  <a:lnTo>
                    <a:pt x="5594946" y="1838599"/>
                  </a:lnTo>
                  <a:lnTo>
                    <a:pt x="5606872" y="1869837"/>
                  </a:lnTo>
                  <a:lnTo>
                    <a:pt x="4164251" y="3312457"/>
                  </a:lnTo>
                  <a:close/>
                </a:path>
                <a:path w="5797550" h="3312795">
                  <a:moveTo>
                    <a:pt x="4507583" y="3312457"/>
                  </a:moveTo>
                  <a:lnTo>
                    <a:pt x="4335917" y="3312457"/>
                  </a:lnTo>
                  <a:lnTo>
                    <a:pt x="5651769" y="1996605"/>
                  </a:lnTo>
                  <a:lnTo>
                    <a:pt x="5661673" y="2029866"/>
                  </a:lnTo>
                  <a:lnTo>
                    <a:pt x="5681480" y="2095396"/>
                  </a:lnTo>
                  <a:lnTo>
                    <a:pt x="5691384" y="2128656"/>
                  </a:lnTo>
                  <a:lnTo>
                    <a:pt x="4507583" y="3312457"/>
                  </a:lnTo>
                  <a:close/>
                </a:path>
                <a:path w="5797550" h="3312795">
                  <a:moveTo>
                    <a:pt x="4850201" y="3312457"/>
                  </a:moveTo>
                  <a:lnTo>
                    <a:pt x="4678450" y="3312457"/>
                  </a:lnTo>
                  <a:lnTo>
                    <a:pt x="5725717" y="2265989"/>
                  </a:lnTo>
                  <a:lnTo>
                    <a:pt x="5733599" y="2301642"/>
                  </a:lnTo>
                  <a:lnTo>
                    <a:pt x="5741233" y="2337296"/>
                  </a:lnTo>
                  <a:lnTo>
                    <a:pt x="5748373" y="2372950"/>
                  </a:lnTo>
                  <a:lnTo>
                    <a:pt x="5754769" y="2408604"/>
                  </a:lnTo>
                  <a:lnTo>
                    <a:pt x="4850201" y="3312457"/>
                  </a:lnTo>
                  <a:close/>
                </a:path>
                <a:path w="5797550" h="3312795">
                  <a:moveTo>
                    <a:pt x="5196376" y="3312457"/>
                  </a:moveTo>
                  <a:lnTo>
                    <a:pt x="5024603" y="3312457"/>
                  </a:lnTo>
                  <a:lnTo>
                    <a:pt x="5778538" y="2559141"/>
                  </a:lnTo>
                  <a:lnTo>
                    <a:pt x="5782458" y="2598756"/>
                  </a:lnTo>
                  <a:lnTo>
                    <a:pt x="5786130" y="2638372"/>
                  </a:lnTo>
                  <a:lnTo>
                    <a:pt x="5789308" y="2677987"/>
                  </a:lnTo>
                  <a:lnTo>
                    <a:pt x="5791743" y="2717602"/>
                  </a:lnTo>
                  <a:lnTo>
                    <a:pt x="5196376" y="3312457"/>
                  </a:lnTo>
                  <a:close/>
                </a:path>
                <a:path w="5797550" h="3312795">
                  <a:moveTo>
                    <a:pt x="5540219" y="3312457"/>
                  </a:moveTo>
                  <a:lnTo>
                    <a:pt x="5368553" y="3312457"/>
                  </a:lnTo>
                  <a:lnTo>
                    <a:pt x="5797025" y="2883986"/>
                  </a:lnTo>
                  <a:lnTo>
                    <a:pt x="5796570" y="2927976"/>
                  </a:lnTo>
                  <a:lnTo>
                    <a:pt x="5795374" y="2972460"/>
                  </a:lnTo>
                  <a:lnTo>
                    <a:pt x="5793682" y="3016945"/>
                  </a:lnTo>
                  <a:lnTo>
                    <a:pt x="5791742" y="3060934"/>
                  </a:lnTo>
                  <a:lnTo>
                    <a:pt x="5540219" y="3312457"/>
                  </a:lnTo>
                  <a:close/>
                </a:path>
                <a:path w="5797550" h="3312795">
                  <a:moveTo>
                    <a:pt x="5767561" y="3312457"/>
                  </a:moveTo>
                  <a:lnTo>
                    <a:pt x="5711885" y="3312457"/>
                  </a:lnTo>
                  <a:lnTo>
                    <a:pt x="5775897" y="3248446"/>
                  </a:lnTo>
                  <a:lnTo>
                    <a:pt x="5769459" y="3299533"/>
                  </a:lnTo>
                  <a:lnTo>
                    <a:pt x="5767561" y="3312457"/>
                  </a:lnTo>
                  <a:close/>
                </a:path>
              </a:pathLst>
            </a:custGeom>
            <a:solidFill>
              <a:srgbClr val="F5FA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302407" y="6974542"/>
              <a:ext cx="5779770" cy="3302000"/>
            </a:xfrm>
            <a:custGeom>
              <a:avLst/>
              <a:gdLst/>
              <a:ahLst/>
              <a:cxnLst/>
              <a:rect l="l" t="t" r="r" b="b"/>
              <a:pathLst>
                <a:path w="5779769" h="3302000">
                  <a:moveTo>
                    <a:pt x="3188898" y="12699"/>
                  </a:moveTo>
                  <a:lnTo>
                    <a:pt x="2590327" y="12699"/>
                  </a:lnTo>
                  <a:lnTo>
                    <a:pt x="2639812" y="0"/>
                  </a:lnTo>
                  <a:lnTo>
                    <a:pt x="3139413" y="0"/>
                  </a:lnTo>
                  <a:lnTo>
                    <a:pt x="3188898" y="12699"/>
                  </a:lnTo>
                  <a:close/>
                </a:path>
                <a:path w="5779769" h="3302000">
                  <a:moveTo>
                    <a:pt x="3287324" y="25399"/>
                  </a:moveTo>
                  <a:lnTo>
                    <a:pt x="2491901" y="25399"/>
                  </a:lnTo>
                  <a:lnTo>
                    <a:pt x="2541021" y="12699"/>
                  </a:lnTo>
                  <a:lnTo>
                    <a:pt x="3238204" y="12699"/>
                  </a:lnTo>
                  <a:lnTo>
                    <a:pt x="3287324" y="25399"/>
                  </a:lnTo>
                  <a:close/>
                </a:path>
                <a:path w="5779769" h="3302000">
                  <a:moveTo>
                    <a:pt x="3384970" y="38099"/>
                  </a:moveTo>
                  <a:lnTo>
                    <a:pt x="2394254" y="38099"/>
                  </a:lnTo>
                  <a:lnTo>
                    <a:pt x="2442976" y="25399"/>
                  </a:lnTo>
                  <a:lnTo>
                    <a:pt x="3336249" y="25399"/>
                  </a:lnTo>
                  <a:lnTo>
                    <a:pt x="3384970" y="38099"/>
                  </a:lnTo>
                  <a:close/>
                </a:path>
                <a:path w="5779769" h="3302000">
                  <a:moveTo>
                    <a:pt x="205912" y="3301999"/>
                  </a:moveTo>
                  <a:lnTo>
                    <a:pt x="30616" y="3301999"/>
                  </a:lnTo>
                  <a:lnTo>
                    <a:pt x="26960" y="3276599"/>
                  </a:lnTo>
                  <a:lnTo>
                    <a:pt x="20668" y="3225799"/>
                  </a:lnTo>
                  <a:lnTo>
                    <a:pt x="15205" y="3187699"/>
                  </a:lnTo>
                  <a:lnTo>
                    <a:pt x="10573" y="3136899"/>
                  </a:lnTo>
                  <a:lnTo>
                    <a:pt x="6775" y="3086099"/>
                  </a:lnTo>
                  <a:lnTo>
                    <a:pt x="3816" y="3035299"/>
                  </a:lnTo>
                  <a:lnTo>
                    <a:pt x="1698" y="2984499"/>
                  </a:lnTo>
                  <a:lnTo>
                    <a:pt x="424" y="2933699"/>
                  </a:lnTo>
                  <a:lnTo>
                    <a:pt x="0" y="2882899"/>
                  </a:lnTo>
                  <a:lnTo>
                    <a:pt x="424" y="2832099"/>
                  </a:lnTo>
                  <a:lnTo>
                    <a:pt x="1698" y="2781299"/>
                  </a:lnTo>
                  <a:lnTo>
                    <a:pt x="3816" y="2730499"/>
                  </a:lnTo>
                  <a:lnTo>
                    <a:pt x="6775" y="2679699"/>
                  </a:lnTo>
                  <a:lnTo>
                    <a:pt x="10573" y="2628899"/>
                  </a:lnTo>
                  <a:lnTo>
                    <a:pt x="15205" y="2578099"/>
                  </a:lnTo>
                  <a:lnTo>
                    <a:pt x="20668" y="2539999"/>
                  </a:lnTo>
                  <a:lnTo>
                    <a:pt x="26960" y="2489199"/>
                  </a:lnTo>
                  <a:lnTo>
                    <a:pt x="34076" y="2438399"/>
                  </a:lnTo>
                  <a:lnTo>
                    <a:pt x="42014" y="2387599"/>
                  </a:lnTo>
                  <a:lnTo>
                    <a:pt x="50770" y="2336799"/>
                  </a:lnTo>
                  <a:lnTo>
                    <a:pt x="60340" y="2285999"/>
                  </a:lnTo>
                  <a:lnTo>
                    <a:pt x="70722" y="2247899"/>
                  </a:lnTo>
                  <a:lnTo>
                    <a:pt x="81911" y="2197099"/>
                  </a:lnTo>
                  <a:lnTo>
                    <a:pt x="93906" y="2146299"/>
                  </a:lnTo>
                  <a:lnTo>
                    <a:pt x="106701" y="2095499"/>
                  </a:lnTo>
                  <a:lnTo>
                    <a:pt x="120294" y="2057399"/>
                  </a:lnTo>
                  <a:lnTo>
                    <a:pt x="134682" y="2006599"/>
                  </a:lnTo>
                  <a:lnTo>
                    <a:pt x="149862" y="1955799"/>
                  </a:lnTo>
                  <a:lnTo>
                    <a:pt x="165829" y="1917699"/>
                  </a:lnTo>
                  <a:lnTo>
                    <a:pt x="182580" y="1866899"/>
                  </a:lnTo>
                  <a:lnTo>
                    <a:pt x="200113" y="1816099"/>
                  </a:lnTo>
                  <a:lnTo>
                    <a:pt x="218424" y="1777999"/>
                  </a:lnTo>
                  <a:lnTo>
                    <a:pt x="237509" y="1727199"/>
                  </a:lnTo>
                  <a:lnTo>
                    <a:pt x="257365" y="1689099"/>
                  </a:lnTo>
                  <a:lnTo>
                    <a:pt x="277989" y="1638299"/>
                  </a:lnTo>
                  <a:lnTo>
                    <a:pt x="299378" y="1600199"/>
                  </a:lnTo>
                  <a:lnTo>
                    <a:pt x="321527" y="1549399"/>
                  </a:lnTo>
                  <a:lnTo>
                    <a:pt x="344435" y="1511299"/>
                  </a:lnTo>
                  <a:lnTo>
                    <a:pt x="368097" y="1473199"/>
                  </a:lnTo>
                  <a:lnTo>
                    <a:pt x="392509" y="1422399"/>
                  </a:lnTo>
                  <a:lnTo>
                    <a:pt x="417670" y="1384299"/>
                  </a:lnTo>
                  <a:lnTo>
                    <a:pt x="443575" y="1346199"/>
                  </a:lnTo>
                  <a:lnTo>
                    <a:pt x="470221" y="1295399"/>
                  </a:lnTo>
                  <a:lnTo>
                    <a:pt x="497605" y="1257299"/>
                  </a:lnTo>
                  <a:lnTo>
                    <a:pt x="525723" y="1219199"/>
                  </a:lnTo>
                  <a:lnTo>
                    <a:pt x="554572" y="1181099"/>
                  </a:lnTo>
                  <a:lnTo>
                    <a:pt x="584149" y="1142999"/>
                  </a:lnTo>
                  <a:lnTo>
                    <a:pt x="614450" y="1104899"/>
                  </a:lnTo>
                  <a:lnTo>
                    <a:pt x="645472" y="1066799"/>
                  </a:lnTo>
                  <a:lnTo>
                    <a:pt x="677211" y="1028699"/>
                  </a:lnTo>
                  <a:lnTo>
                    <a:pt x="709665" y="990599"/>
                  </a:lnTo>
                  <a:lnTo>
                    <a:pt x="742830" y="952499"/>
                  </a:lnTo>
                  <a:lnTo>
                    <a:pt x="776702" y="914399"/>
                  </a:lnTo>
                  <a:lnTo>
                    <a:pt x="811279" y="876299"/>
                  </a:lnTo>
                  <a:lnTo>
                    <a:pt x="846557" y="838199"/>
                  </a:lnTo>
                  <a:lnTo>
                    <a:pt x="882364" y="800099"/>
                  </a:lnTo>
                  <a:lnTo>
                    <a:pt x="918677" y="774699"/>
                  </a:lnTo>
                  <a:lnTo>
                    <a:pt x="955487" y="736599"/>
                  </a:lnTo>
                  <a:lnTo>
                    <a:pt x="992786" y="698499"/>
                  </a:lnTo>
                  <a:lnTo>
                    <a:pt x="1030566" y="673099"/>
                  </a:lnTo>
                  <a:lnTo>
                    <a:pt x="1068818" y="634999"/>
                  </a:lnTo>
                  <a:lnTo>
                    <a:pt x="1107533" y="609599"/>
                  </a:lnTo>
                  <a:lnTo>
                    <a:pt x="1146704" y="571499"/>
                  </a:lnTo>
                  <a:lnTo>
                    <a:pt x="1186322" y="546099"/>
                  </a:lnTo>
                  <a:lnTo>
                    <a:pt x="1307774" y="469899"/>
                  </a:lnTo>
                  <a:lnTo>
                    <a:pt x="1349095" y="431799"/>
                  </a:lnTo>
                  <a:lnTo>
                    <a:pt x="1475456" y="355599"/>
                  </a:lnTo>
                  <a:lnTo>
                    <a:pt x="1518347" y="342899"/>
                  </a:lnTo>
                  <a:lnTo>
                    <a:pt x="1649215" y="266699"/>
                  </a:lnTo>
                  <a:lnTo>
                    <a:pt x="1693541" y="253999"/>
                  </a:lnTo>
                  <a:lnTo>
                    <a:pt x="1738205" y="228599"/>
                  </a:lnTo>
                  <a:lnTo>
                    <a:pt x="1783198" y="215899"/>
                  </a:lnTo>
                  <a:lnTo>
                    <a:pt x="1828512" y="190499"/>
                  </a:lnTo>
                  <a:lnTo>
                    <a:pt x="1920069" y="165099"/>
                  </a:lnTo>
                  <a:lnTo>
                    <a:pt x="1966295" y="139699"/>
                  </a:lnTo>
                  <a:lnTo>
                    <a:pt x="2345744" y="38099"/>
                  </a:lnTo>
                  <a:lnTo>
                    <a:pt x="3433480" y="38099"/>
                  </a:lnTo>
                  <a:lnTo>
                    <a:pt x="3812930" y="139699"/>
                  </a:lnTo>
                  <a:lnTo>
                    <a:pt x="3859156" y="165099"/>
                  </a:lnTo>
                  <a:lnTo>
                    <a:pt x="2738475" y="165099"/>
                  </a:lnTo>
                  <a:lnTo>
                    <a:pt x="2688417" y="177799"/>
                  </a:lnTo>
                  <a:lnTo>
                    <a:pt x="2588843" y="177799"/>
                  </a:lnTo>
                  <a:lnTo>
                    <a:pt x="2539346" y="190499"/>
                  </a:lnTo>
                  <a:lnTo>
                    <a:pt x="2490054" y="190499"/>
                  </a:lnTo>
                  <a:lnTo>
                    <a:pt x="2392127" y="215899"/>
                  </a:lnTo>
                  <a:lnTo>
                    <a:pt x="2343510" y="215899"/>
                  </a:lnTo>
                  <a:lnTo>
                    <a:pt x="2057271" y="292099"/>
                  </a:lnTo>
                  <a:lnTo>
                    <a:pt x="2010565" y="317499"/>
                  </a:lnTo>
                  <a:lnTo>
                    <a:pt x="1918095" y="342899"/>
                  </a:lnTo>
                  <a:lnTo>
                    <a:pt x="1872351" y="368299"/>
                  </a:lnTo>
                  <a:lnTo>
                    <a:pt x="1826947" y="380999"/>
                  </a:lnTo>
                  <a:lnTo>
                    <a:pt x="1781892" y="406399"/>
                  </a:lnTo>
                  <a:lnTo>
                    <a:pt x="1737197" y="419099"/>
                  </a:lnTo>
                  <a:lnTo>
                    <a:pt x="1648922" y="469899"/>
                  </a:lnTo>
                  <a:lnTo>
                    <a:pt x="1605362" y="482599"/>
                  </a:lnTo>
                  <a:lnTo>
                    <a:pt x="1477104" y="558799"/>
                  </a:lnTo>
                  <a:lnTo>
                    <a:pt x="1393714" y="609599"/>
                  </a:lnTo>
                  <a:lnTo>
                    <a:pt x="1352683" y="647699"/>
                  </a:lnTo>
                  <a:lnTo>
                    <a:pt x="1271995" y="698499"/>
                  </a:lnTo>
                  <a:lnTo>
                    <a:pt x="1232357" y="736599"/>
                  </a:lnTo>
                  <a:lnTo>
                    <a:pt x="1154543" y="787399"/>
                  </a:lnTo>
                  <a:lnTo>
                    <a:pt x="1116386" y="825499"/>
                  </a:lnTo>
                  <a:lnTo>
                    <a:pt x="1078741" y="863599"/>
                  </a:lnTo>
                  <a:lnTo>
                    <a:pt x="1041619" y="888999"/>
                  </a:lnTo>
                  <a:lnTo>
                    <a:pt x="1005028" y="927099"/>
                  </a:lnTo>
                  <a:lnTo>
                    <a:pt x="968978" y="965199"/>
                  </a:lnTo>
                  <a:lnTo>
                    <a:pt x="933576" y="1003299"/>
                  </a:lnTo>
                  <a:lnTo>
                    <a:pt x="898924" y="1041399"/>
                  </a:lnTo>
                  <a:lnTo>
                    <a:pt x="865025" y="1066799"/>
                  </a:lnTo>
                  <a:lnTo>
                    <a:pt x="831884" y="1104899"/>
                  </a:lnTo>
                  <a:lnTo>
                    <a:pt x="799506" y="1142999"/>
                  </a:lnTo>
                  <a:lnTo>
                    <a:pt x="767893" y="1181099"/>
                  </a:lnTo>
                  <a:lnTo>
                    <a:pt x="737049" y="1231899"/>
                  </a:lnTo>
                  <a:lnTo>
                    <a:pt x="706980" y="1269999"/>
                  </a:lnTo>
                  <a:lnTo>
                    <a:pt x="677689" y="1308099"/>
                  </a:lnTo>
                  <a:lnTo>
                    <a:pt x="649179" y="1346199"/>
                  </a:lnTo>
                  <a:lnTo>
                    <a:pt x="621455" y="1384299"/>
                  </a:lnTo>
                  <a:lnTo>
                    <a:pt x="594522" y="1435099"/>
                  </a:lnTo>
                  <a:lnTo>
                    <a:pt x="568382" y="1473199"/>
                  </a:lnTo>
                  <a:lnTo>
                    <a:pt x="543040" y="1511299"/>
                  </a:lnTo>
                  <a:lnTo>
                    <a:pt x="518500" y="1562099"/>
                  </a:lnTo>
                  <a:lnTo>
                    <a:pt x="494766" y="1600199"/>
                  </a:lnTo>
                  <a:lnTo>
                    <a:pt x="471842" y="1638299"/>
                  </a:lnTo>
                  <a:lnTo>
                    <a:pt x="449731" y="1689099"/>
                  </a:lnTo>
                  <a:lnTo>
                    <a:pt x="428439" y="1727199"/>
                  </a:lnTo>
                  <a:lnTo>
                    <a:pt x="407969" y="1777999"/>
                  </a:lnTo>
                  <a:lnTo>
                    <a:pt x="388324" y="1816099"/>
                  </a:lnTo>
                  <a:lnTo>
                    <a:pt x="369510" y="1866899"/>
                  </a:lnTo>
                  <a:lnTo>
                    <a:pt x="351530" y="1917699"/>
                  </a:lnTo>
                  <a:lnTo>
                    <a:pt x="334388" y="1955799"/>
                  </a:lnTo>
                  <a:lnTo>
                    <a:pt x="318087" y="2006599"/>
                  </a:lnTo>
                  <a:lnTo>
                    <a:pt x="302633" y="2044699"/>
                  </a:lnTo>
                  <a:lnTo>
                    <a:pt x="288029" y="2095499"/>
                  </a:lnTo>
                  <a:lnTo>
                    <a:pt x="274279" y="2146299"/>
                  </a:lnTo>
                  <a:lnTo>
                    <a:pt x="261386" y="2197099"/>
                  </a:lnTo>
                  <a:lnTo>
                    <a:pt x="249356" y="2235199"/>
                  </a:lnTo>
                  <a:lnTo>
                    <a:pt x="238192" y="2285999"/>
                  </a:lnTo>
                  <a:lnTo>
                    <a:pt x="227898" y="2336799"/>
                  </a:lnTo>
                  <a:lnTo>
                    <a:pt x="218479" y="2387599"/>
                  </a:lnTo>
                  <a:lnTo>
                    <a:pt x="209937" y="2438399"/>
                  </a:lnTo>
                  <a:lnTo>
                    <a:pt x="202277" y="2489199"/>
                  </a:lnTo>
                  <a:lnTo>
                    <a:pt x="195504" y="2527299"/>
                  </a:lnTo>
                  <a:lnTo>
                    <a:pt x="189620" y="2578099"/>
                  </a:lnTo>
                  <a:lnTo>
                    <a:pt x="184631" y="2628899"/>
                  </a:lnTo>
                  <a:lnTo>
                    <a:pt x="180540" y="2679699"/>
                  </a:lnTo>
                  <a:lnTo>
                    <a:pt x="177351" y="2730499"/>
                  </a:lnTo>
                  <a:lnTo>
                    <a:pt x="175068" y="2781299"/>
                  </a:lnTo>
                  <a:lnTo>
                    <a:pt x="173696" y="2832099"/>
                  </a:lnTo>
                  <a:lnTo>
                    <a:pt x="173237" y="2882899"/>
                  </a:lnTo>
                  <a:lnTo>
                    <a:pt x="173696" y="2933699"/>
                  </a:lnTo>
                  <a:lnTo>
                    <a:pt x="175068" y="2984499"/>
                  </a:lnTo>
                  <a:lnTo>
                    <a:pt x="177351" y="3035299"/>
                  </a:lnTo>
                  <a:lnTo>
                    <a:pt x="180540" y="3086099"/>
                  </a:lnTo>
                  <a:lnTo>
                    <a:pt x="184631" y="3136899"/>
                  </a:lnTo>
                  <a:lnTo>
                    <a:pt x="189620" y="3187699"/>
                  </a:lnTo>
                  <a:lnTo>
                    <a:pt x="195504" y="3238499"/>
                  </a:lnTo>
                  <a:lnTo>
                    <a:pt x="202277" y="3276599"/>
                  </a:lnTo>
                  <a:lnTo>
                    <a:pt x="205912" y="3301999"/>
                  </a:lnTo>
                  <a:close/>
                </a:path>
                <a:path w="5779769" h="3302000">
                  <a:moveTo>
                    <a:pt x="5748609" y="3301999"/>
                  </a:moveTo>
                  <a:lnTo>
                    <a:pt x="5573313" y="3301999"/>
                  </a:lnTo>
                  <a:lnTo>
                    <a:pt x="5576947" y="3276599"/>
                  </a:lnTo>
                  <a:lnTo>
                    <a:pt x="5583721" y="3238499"/>
                  </a:lnTo>
                  <a:lnTo>
                    <a:pt x="5589604" y="3187699"/>
                  </a:lnTo>
                  <a:lnTo>
                    <a:pt x="5594594" y="3136899"/>
                  </a:lnTo>
                  <a:lnTo>
                    <a:pt x="5598685" y="3086099"/>
                  </a:lnTo>
                  <a:lnTo>
                    <a:pt x="5601874" y="3035299"/>
                  </a:lnTo>
                  <a:lnTo>
                    <a:pt x="5604156" y="2984499"/>
                  </a:lnTo>
                  <a:lnTo>
                    <a:pt x="5605529" y="2933699"/>
                  </a:lnTo>
                  <a:lnTo>
                    <a:pt x="5605987" y="2882899"/>
                  </a:lnTo>
                  <a:lnTo>
                    <a:pt x="5605529" y="2832099"/>
                  </a:lnTo>
                  <a:lnTo>
                    <a:pt x="5604156" y="2781299"/>
                  </a:lnTo>
                  <a:lnTo>
                    <a:pt x="5601874" y="2730499"/>
                  </a:lnTo>
                  <a:lnTo>
                    <a:pt x="5598685" y="2679699"/>
                  </a:lnTo>
                  <a:lnTo>
                    <a:pt x="5594594" y="2628899"/>
                  </a:lnTo>
                  <a:lnTo>
                    <a:pt x="5589604" y="2578099"/>
                  </a:lnTo>
                  <a:lnTo>
                    <a:pt x="5583721" y="2527299"/>
                  </a:lnTo>
                  <a:lnTo>
                    <a:pt x="5576947" y="2489199"/>
                  </a:lnTo>
                  <a:lnTo>
                    <a:pt x="5569288" y="2438399"/>
                  </a:lnTo>
                  <a:lnTo>
                    <a:pt x="5560746" y="2387599"/>
                  </a:lnTo>
                  <a:lnTo>
                    <a:pt x="5551326" y="2336799"/>
                  </a:lnTo>
                  <a:lnTo>
                    <a:pt x="5541032" y="2285999"/>
                  </a:lnTo>
                  <a:lnTo>
                    <a:pt x="5529868" y="2235199"/>
                  </a:lnTo>
                  <a:lnTo>
                    <a:pt x="5517838" y="2197099"/>
                  </a:lnTo>
                  <a:lnTo>
                    <a:pt x="5504946" y="2146299"/>
                  </a:lnTo>
                  <a:lnTo>
                    <a:pt x="5491196" y="2095499"/>
                  </a:lnTo>
                  <a:lnTo>
                    <a:pt x="5476592" y="2044699"/>
                  </a:lnTo>
                  <a:lnTo>
                    <a:pt x="5461138" y="2006599"/>
                  </a:lnTo>
                  <a:lnTo>
                    <a:pt x="5444837" y="1955799"/>
                  </a:lnTo>
                  <a:lnTo>
                    <a:pt x="5427695" y="1917699"/>
                  </a:lnTo>
                  <a:lnTo>
                    <a:pt x="5409715" y="1866899"/>
                  </a:lnTo>
                  <a:lnTo>
                    <a:pt x="5390900" y="1816099"/>
                  </a:lnTo>
                  <a:lnTo>
                    <a:pt x="5371256" y="1777999"/>
                  </a:lnTo>
                  <a:lnTo>
                    <a:pt x="5350786" y="1727199"/>
                  </a:lnTo>
                  <a:lnTo>
                    <a:pt x="5329493" y="1689099"/>
                  </a:lnTo>
                  <a:lnTo>
                    <a:pt x="5307383" y="1638299"/>
                  </a:lnTo>
                  <a:lnTo>
                    <a:pt x="5284459" y="1600199"/>
                  </a:lnTo>
                  <a:lnTo>
                    <a:pt x="5260725" y="1562099"/>
                  </a:lnTo>
                  <a:lnTo>
                    <a:pt x="5236185" y="1511299"/>
                  </a:lnTo>
                  <a:lnTo>
                    <a:pt x="5210843" y="1473199"/>
                  </a:lnTo>
                  <a:lnTo>
                    <a:pt x="5184703" y="1435099"/>
                  </a:lnTo>
                  <a:lnTo>
                    <a:pt x="5157769" y="1384299"/>
                  </a:lnTo>
                  <a:lnTo>
                    <a:pt x="5130046" y="1346199"/>
                  </a:lnTo>
                  <a:lnTo>
                    <a:pt x="5101536" y="1308099"/>
                  </a:lnTo>
                  <a:lnTo>
                    <a:pt x="5072245" y="1269999"/>
                  </a:lnTo>
                  <a:lnTo>
                    <a:pt x="5042175" y="1231899"/>
                  </a:lnTo>
                  <a:lnTo>
                    <a:pt x="5011332" y="1181099"/>
                  </a:lnTo>
                  <a:lnTo>
                    <a:pt x="4979719" y="1142999"/>
                  </a:lnTo>
                  <a:lnTo>
                    <a:pt x="4947340" y="1104899"/>
                  </a:lnTo>
                  <a:lnTo>
                    <a:pt x="4914200" y="1066799"/>
                  </a:lnTo>
                  <a:lnTo>
                    <a:pt x="4880301" y="1041399"/>
                  </a:lnTo>
                  <a:lnTo>
                    <a:pt x="4845649" y="1003299"/>
                  </a:lnTo>
                  <a:lnTo>
                    <a:pt x="4810247" y="965199"/>
                  </a:lnTo>
                  <a:lnTo>
                    <a:pt x="4774197" y="927099"/>
                  </a:lnTo>
                  <a:lnTo>
                    <a:pt x="4737606" y="888999"/>
                  </a:lnTo>
                  <a:lnTo>
                    <a:pt x="4700484" y="863599"/>
                  </a:lnTo>
                  <a:lnTo>
                    <a:pt x="4662839" y="825499"/>
                  </a:lnTo>
                  <a:lnTo>
                    <a:pt x="4624682" y="787399"/>
                  </a:lnTo>
                  <a:lnTo>
                    <a:pt x="4546868" y="736599"/>
                  </a:lnTo>
                  <a:lnTo>
                    <a:pt x="4507230" y="698499"/>
                  </a:lnTo>
                  <a:lnTo>
                    <a:pt x="4426542" y="647699"/>
                  </a:lnTo>
                  <a:lnTo>
                    <a:pt x="4385510" y="609599"/>
                  </a:lnTo>
                  <a:lnTo>
                    <a:pt x="4302121" y="558799"/>
                  </a:lnTo>
                  <a:lnTo>
                    <a:pt x="4173863" y="482599"/>
                  </a:lnTo>
                  <a:lnTo>
                    <a:pt x="4130303" y="469899"/>
                  </a:lnTo>
                  <a:lnTo>
                    <a:pt x="4042028" y="419099"/>
                  </a:lnTo>
                  <a:lnTo>
                    <a:pt x="3997333" y="406399"/>
                  </a:lnTo>
                  <a:lnTo>
                    <a:pt x="3952278" y="380999"/>
                  </a:lnTo>
                  <a:lnTo>
                    <a:pt x="3906874" y="368299"/>
                  </a:lnTo>
                  <a:lnTo>
                    <a:pt x="3861130" y="342899"/>
                  </a:lnTo>
                  <a:lnTo>
                    <a:pt x="3768660" y="317499"/>
                  </a:lnTo>
                  <a:lnTo>
                    <a:pt x="3721953" y="292099"/>
                  </a:lnTo>
                  <a:lnTo>
                    <a:pt x="3435715" y="215899"/>
                  </a:lnTo>
                  <a:lnTo>
                    <a:pt x="3387098" y="215899"/>
                  </a:lnTo>
                  <a:lnTo>
                    <a:pt x="3289170" y="190499"/>
                  </a:lnTo>
                  <a:lnTo>
                    <a:pt x="3239879" y="190499"/>
                  </a:lnTo>
                  <a:lnTo>
                    <a:pt x="3190381" y="177799"/>
                  </a:lnTo>
                  <a:lnTo>
                    <a:pt x="3090808" y="177799"/>
                  </a:lnTo>
                  <a:lnTo>
                    <a:pt x="3040750" y="165099"/>
                  </a:lnTo>
                  <a:lnTo>
                    <a:pt x="3859156" y="165099"/>
                  </a:lnTo>
                  <a:lnTo>
                    <a:pt x="3950713" y="190499"/>
                  </a:lnTo>
                  <a:lnTo>
                    <a:pt x="3996027" y="215899"/>
                  </a:lnTo>
                  <a:lnTo>
                    <a:pt x="4041020" y="228599"/>
                  </a:lnTo>
                  <a:lnTo>
                    <a:pt x="4085684" y="253999"/>
                  </a:lnTo>
                  <a:lnTo>
                    <a:pt x="4130010" y="266699"/>
                  </a:lnTo>
                  <a:lnTo>
                    <a:pt x="4260877" y="342899"/>
                  </a:lnTo>
                  <a:lnTo>
                    <a:pt x="4303768" y="355599"/>
                  </a:lnTo>
                  <a:lnTo>
                    <a:pt x="4430130" y="431799"/>
                  </a:lnTo>
                  <a:lnTo>
                    <a:pt x="4471451" y="469899"/>
                  </a:lnTo>
                  <a:lnTo>
                    <a:pt x="4592903" y="546099"/>
                  </a:lnTo>
                  <a:lnTo>
                    <a:pt x="4632521" y="571499"/>
                  </a:lnTo>
                  <a:lnTo>
                    <a:pt x="4671692" y="609599"/>
                  </a:lnTo>
                  <a:lnTo>
                    <a:pt x="4710407" y="634999"/>
                  </a:lnTo>
                  <a:lnTo>
                    <a:pt x="4748659" y="673099"/>
                  </a:lnTo>
                  <a:lnTo>
                    <a:pt x="4786439" y="698499"/>
                  </a:lnTo>
                  <a:lnTo>
                    <a:pt x="4823738" y="736599"/>
                  </a:lnTo>
                  <a:lnTo>
                    <a:pt x="4860548" y="774699"/>
                  </a:lnTo>
                  <a:lnTo>
                    <a:pt x="4896861" y="800099"/>
                  </a:lnTo>
                  <a:lnTo>
                    <a:pt x="4932669" y="838199"/>
                  </a:lnTo>
                  <a:lnTo>
                    <a:pt x="4967946" y="876299"/>
                  </a:lnTo>
                  <a:lnTo>
                    <a:pt x="5002523" y="914399"/>
                  </a:lnTo>
                  <a:lnTo>
                    <a:pt x="5036395" y="952499"/>
                  </a:lnTo>
                  <a:lnTo>
                    <a:pt x="5069560" y="990599"/>
                  </a:lnTo>
                  <a:lnTo>
                    <a:pt x="5102014" y="1028699"/>
                  </a:lnTo>
                  <a:lnTo>
                    <a:pt x="5133753" y="1066799"/>
                  </a:lnTo>
                  <a:lnTo>
                    <a:pt x="5164775" y="1104899"/>
                  </a:lnTo>
                  <a:lnTo>
                    <a:pt x="5195076" y="1142999"/>
                  </a:lnTo>
                  <a:lnTo>
                    <a:pt x="5224653" y="1181099"/>
                  </a:lnTo>
                  <a:lnTo>
                    <a:pt x="5253502" y="1219199"/>
                  </a:lnTo>
                  <a:lnTo>
                    <a:pt x="5281620" y="1257299"/>
                  </a:lnTo>
                  <a:lnTo>
                    <a:pt x="5309004" y="1308099"/>
                  </a:lnTo>
                  <a:lnTo>
                    <a:pt x="5335650" y="1346199"/>
                  </a:lnTo>
                  <a:lnTo>
                    <a:pt x="5361555" y="1384299"/>
                  </a:lnTo>
                  <a:lnTo>
                    <a:pt x="5386715" y="1422399"/>
                  </a:lnTo>
                  <a:lnTo>
                    <a:pt x="5411128" y="1473199"/>
                  </a:lnTo>
                  <a:lnTo>
                    <a:pt x="5434790" y="1511299"/>
                  </a:lnTo>
                  <a:lnTo>
                    <a:pt x="5457698" y="1562099"/>
                  </a:lnTo>
                  <a:lnTo>
                    <a:pt x="5479847" y="1600199"/>
                  </a:lnTo>
                  <a:lnTo>
                    <a:pt x="5501236" y="1638299"/>
                  </a:lnTo>
                  <a:lnTo>
                    <a:pt x="5521860" y="1689099"/>
                  </a:lnTo>
                  <a:lnTo>
                    <a:pt x="5541716" y="1727199"/>
                  </a:lnTo>
                  <a:lnTo>
                    <a:pt x="5560801" y="1777999"/>
                  </a:lnTo>
                  <a:lnTo>
                    <a:pt x="5579112" y="1828799"/>
                  </a:lnTo>
                  <a:lnTo>
                    <a:pt x="5596645" y="1866899"/>
                  </a:lnTo>
                  <a:lnTo>
                    <a:pt x="5613396" y="1917699"/>
                  </a:lnTo>
                  <a:lnTo>
                    <a:pt x="5629363" y="1955799"/>
                  </a:lnTo>
                  <a:lnTo>
                    <a:pt x="5644542" y="2006599"/>
                  </a:lnTo>
                  <a:lnTo>
                    <a:pt x="5658930" y="2057399"/>
                  </a:lnTo>
                  <a:lnTo>
                    <a:pt x="5672524" y="2095499"/>
                  </a:lnTo>
                  <a:lnTo>
                    <a:pt x="5685319" y="2146299"/>
                  </a:lnTo>
                  <a:lnTo>
                    <a:pt x="5697313" y="2197099"/>
                  </a:lnTo>
                  <a:lnTo>
                    <a:pt x="5708503" y="2247899"/>
                  </a:lnTo>
                  <a:lnTo>
                    <a:pt x="5718885" y="2285999"/>
                  </a:lnTo>
                  <a:lnTo>
                    <a:pt x="5728455" y="2336799"/>
                  </a:lnTo>
                  <a:lnTo>
                    <a:pt x="5737211" y="2387599"/>
                  </a:lnTo>
                  <a:lnTo>
                    <a:pt x="5745148" y="2438399"/>
                  </a:lnTo>
                  <a:lnTo>
                    <a:pt x="5752265" y="2489199"/>
                  </a:lnTo>
                  <a:lnTo>
                    <a:pt x="5758556" y="2539999"/>
                  </a:lnTo>
                  <a:lnTo>
                    <a:pt x="5764020" y="2578099"/>
                  </a:lnTo>
                  <a:lnTo>
                    <a:pt x="5768652" y="2628899"/>
                  </a:lnTo>
                  <a:lnTo>
                    <a:pt x="5772450" y="2679699"/>
                  </a:lnTo>
                  <a:lnTo>
                    <a:pt x="5775409" y="2730499"/>
                  </a:lnTo>
                  <a:lnTo>
                    <a:pt x="5777527" y="2781299"/>
                  </a:lnTo>
                  <a:lnTo>
                    <a:pt x="5778800" y="2832099"/>
                  </a:lnTo>
                  <a:lnTo>
                    <a:pt x="5779226" y="2882899"/>
                  </a:lnTo>
                  <a:lnTo>
                    <a:pt x="5778800" y="2933699"/>
                  </a:lnTo>
                  <a:lnTo>
                    <a:pt x="5777527" y="2984499"/>
                  </a:lnTo>
                  <a:lnTo>
                    <a:pt x="5775409" y="3035299"/>
                  </a:lnTo>
                  <a:lnTo>
                    <a:pt x="5772450" y="3086099"/>
                  </a:lnTo>
                  <a:lnTo>
                    <a:pt x="5768652" y="3136899"/>
                  </a:lnTo>
                  <a:lnTo>
                    <a:pt x="5764020" y="3187699"/>
                  </a:lnTo>
                  <a:lnTo>
                    <a:pt x="5758556" y="3225799"/>
                  </a:lnTo>
                  <a:lnTo>
                    <a:pt x="5752265" y="3276599"/>
                  </a:lnTo>
                  <a:lnTo>
                    <a:pt x="5748609" y="3301999"/>
                  </a:lnTo>
                  <a:close/>
                </a:path>
              </a:pathLst>
            </a:custGeom>
            <a:solidFill>
              <a:srgbClr val="2E58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38050">
              <a:lnSpc>
                <a:spcPct val="100000"/>
              </a:lnSpc>
              <a:spcBef>
                <a:spcPts val="100"/>
              </a:spcBef>
            </a:pPr>
            <a:r>
              <a:rPr spc="1120" dirty="0"/>
              <a:t>M</a:t>
            </a:r>
            <a:r>
              <a:rPr spc="645" dirty="0"/>
              <a:t>A</a:t>
            </a:r>
            <a:r>
              <a:rPr spc="910" dirty="0"/>
              <a:t>S</a:t>
            </a:r>
            <a:r>
              <a:rPr spc="645" dirty="0"/>
              <a:t>A</a:t>
            </a:r>
            <a:r>
              <a:rPr spc="145" dirty="0"/>
              <a:t>L</a:t>
            </a:r>
            <a:r>
              <a:rPr spc="645" dirty="0"/>
              <a:t>A</a:t>
            </a:r>
            <a:r>
              <a:rPr spc="-125" dirty="0"/>
              <a:t>H</a:t>
            </a: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8441" y="4381500"/>
            <a:ext cx="123825" cy="1238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8441" y="4953000"/>
            <a:ext cx="123825" cy="1238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8441" y="5524500"/>
            <a:ext cx="123825" cy="12382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016000" y="1652406"/>
            <a:ext cx="15967710" cy="42016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3300" marR="5080" indent="-254635" algn="r">
              <a:lnSpc>
                <a:spcPct val="125000"/>
              </a:lnSpc>
              <a:spcBef>
                <a:spcPts val="100"/>
              </a:spcBef>
            </a:pPr>
            <a:r>
              <a:rPr sz="3000" spc="-65" dirty="0">
                <a:solidFill>
                  <a:srgbClr val="2E5872"/>
                </a:solidFill>
                <a:latin typeface="Trebuchet MS"/>
                <a:cs typeface="Trebuchet MS"/>
              </a:rPr>
              <a:t>Terdapat </a:t>
            </a:r>
            <a:r>
              <a:rPr sz="3000" spc="-155" dirty="0">
                <a:solidFill>
                  <a:srgbClr val="2E5872"/>
                </a:solidFill>
                <a:latin typeface="Trebuchet MS"/>
                <a:cs typeface="Trebuchet MS"/>
              </a:rPr>
              <a:t>16,8% </a:t>
            </a:r>
            <a:r>
              <a:rPr sz="3000" spc="-60" dirty="0">
                <a:solidFill>
                  <a:srgbClr val="2E5872"/>
                </a:solidFill>
                <a:latin typeface="Trebuchet MS"/>
                <a:cs typeface="Trebuchet MS"/>
              </a:rPr>
              <a:t>dari </a:t>
            </a:r>
            <a:r>
              <a:rPr sz="3000" spc="30" dirty="0">
                <a:solidFill>
                  <a:srgbClr val="2E5872"/>
                </a:solidFill>
                <a:latin typeface="Trebuchet MS"/>
                <a:cs typeface="Trebuchet MS"/>
              </a:rPr>
              <a:t>5630 pelanggan </a:t>
            </a:r>
            <a:r>
              <a:rPr sz="3000" spc="-30" dirty="0">
                <a:solidFill>
                  <a:srgbClr val="2E5872"/>
                </a:solidFill>
                <a:latin typeface="Trebuchet MS"/>
                <a:cs typeface="Trebuchet MS"/>
              </a:rPr>
              <a:t>E-commerce </a:t>
            </a:r>
            <a:r>
              <a:rPr sz="3000" spc="5" dirty="0">
                <a:solidFill>
                  <a:srgbClr val="2E5872"/>
                </a:solidFill>
                <a:latin typeface="Trebuchet MS"/>
                <a:cs typeface="Trebuchet MS"/>
              </a:rPr>
              <a:t>yang </a:t>
            </a:r>
            <a:r>
              <a:rPr sz="3000" spc="-100" dirty="0">
                <a:solidFill>
                  <a:srgbClr val="2E5872"/>
                </a:solidFill>
                <a:latin typeface="Trebuchet MS"/>
                <a:cs typeface="Trebuchet MS"/>
              </a:rPr>
              <a:t>berhenti</a:t>
            </a:r>
            <a:r>
              <a:rPr sz="3000" spc="-459" dirty="0">
                <a:solidFill>
                  <a:srgbClr val="2E5872"/>
                </a:solidFill>
                <a:latin typeface="Trebuchet MS"/>
                <a:cs typeface="Trebuchet MS"/>
              </a:rPr>
              <a:t> </a:t>
            </a:r>
            <a:r>
              <a:rPr sz="3000" spc="-15" dirty="0">
                <a:solidFill>
                  <a:srgbClr val="2E5872"/>
                </a:solidFill>
                <a:latin typeface="Trebuchet MS"/>
                <a:cs typeface="Trebuchet MS"/>
              </a:rPr>
              <a:t>atau  </a:t>
            </a:r>
            <a:r>
              <a:rPr sz="3000" spc="-90" dirty="0">
                <a:solidFill>
                  <a:srgbClr val="2E5872"/>
                </a:solidFill>
                <a:latin typeface="Trebuchet MS"/>
                <a:cs typeface="Trebuchet MS"/>
              </a:rPr>
              <a:t>tidak </a:t>
            </a:r>
            <a:r>
              <a:rPr sz="3000" spc="-10" dirty="0">
                <a:solidFill>
                  <a:srgbClr val="2E5872"/>
                </a:solidFill>
                <a:latin typeface="Trebuchet MS"/>
                <a:cs typeface="Trebuchet MS"/>
              </a:rPr>
              <a:t>lagi </a:t>
            </a:r>
            <a:r>
              <a:rPr sz="3000" spc="-20" dirty="0" err="1">
                <a:solidFill>
                  <a:srgbClr val="2E5872"/>
                </a:solidFill>
                <a:latin typeface="Trebuchet MS"/>
                <a:cs typeface="Trebuchet MS"/>
              </a:rPr>
              <a:t>menggunakan</a:t>
            </a:r>
            <a:r>
              <a:rPr sz="3000" spc="-20" dirty="0">
                <a:solidFill>
                  <a:srgbClr val="2E5872"/>
                </a:solidFill>
                <a:latin typeface="Trebuchet MS"/>
                <a:cs typeface="Trebuchet MS"/>
              </a:rPr>
              <a:t> </a:t>
            </a:r>
            <a:r>
              <a:rPr sz="3000" spc="-85" dirty="0" err="1">
                <a:solidFill>
                  <a:srgbClr val="2E5872"/>
                </a:solidFill>
                <a:latin typeface="Trebuchet MS"/>
                <a:cs typeface="Trebuchet MS"/>
              </a:rPr>
              <a:t>layanan</a:t>
            </a:r>
            <a:endParaRPr sz="36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4200" b="1" spc="395" dirty="0">
                <a:solidFill>
                  <a:srgbClr val="F5FAF9"/>
                </a:solidFill>
                <a:latin typeface="Trebuchet MS"/>
                <a:cs typeface="Trebuchet MS"/>
              </a:rPr>
              <a:t>FOKUS</a:t>
            </a:r>
            <a:r>
              <a:rPr sz="4200" b="1" spc="615" dirty="0">
                <a:solidFill>
                  <a:srgbClr val="F5FAF9"/>
                </a:solidFill>
                <a:latin typeface="Trebuchet MS"/>
                <a:cs typeface="Trebuchet MS"/>
              </a:rPr>
              <a:t> </a:t>
            </a:r>
            <a:r>
              <a:rPr sz="4200" b="1" spc="480" dirty="0">
                <a:solidFill>
                  <a:srgbClr val="F5FAF9"/>
                </a:solidFill>
                <a:latin typeface="Trebuchet MS"/>
                <a:cs typeface="Trebuchet MS"/>
              </a:rPr>
              <a:t>PEMBAHASAN</a:t>
            </a:r>
            <a:endParaRPr sz="4200" dirty="0">
              <a:latin typeface="Trebuchet MS"/>
              <a:cs typeface="Trebuchet MS"/>
            </a:endParaRPr>
          </a:p>
          <a:p>
            <a:pPr marL="506730" marR="6036310">
              <a:lnSpc>
                <a:spcPct val="125000"/>
              </a:lnSpc>
              <a:spcBef>
                <a:spcPts val="985"/>
              </a:spcBef>
            </a:pPr>
            <a:r>
              <a:rPr sz="3000" spc="-15" dirty="0">
                <a:solidFill>
                  <a:srgbClr val="2E5872"/>
                </a:solidFill>
                <a:latin typeface="Trebuchet MS"/>
                <a:cs typeface="Trebuchet MS"/>
              </a:rPr>
              <a:t>Mencari </a:t>
            </a:r>
            <a:r>
              <a:rPr sz="3000" spc="-10" dirty="0">
                <a:solidFill>
                  <a:srgbClr val="2E5872"/>
                </a:solidFill>
                <a:latin typeface="Trebuchet MS"/>
                <a:cs typeface="Trebuchet MS"/>
              </a:rPr>
              <a:t>penyebab </a:t>
            </a:r>
            <a:r>
              <a:rPr sz="3000" spc="-45" dirty="0">
                <a:solidFill>
                  <a:srgbClr val="2E5872"/>
                </a:solidFill>
                <a:latin typeface="Trebuchet MS"/>
                <a:cs typeface="Trebuchet MS"/>
              </a:rPr>
              <a:t>hilang </a:t>
            </a:r>
            <a:r>
              <a:rPr sz="3000" spc="-65" dirty="0">
                <a:solidFill>
                  <a:srgbClr val="2E5872"/>
                </a:solidFill>
                <a:latin typeface="Trebuchet MS"/>
                <a:cs typeface="Trebuchet MS"/>
              </a:rPr>
              <a:t>nya </a:t>
            </a:r>
            <a:r>
              <a:rPr sz="3000" spc="30" dirty="0">
                <a:solidFill>
                  <a:srgbClr val="2E5872"/>
                </a:solidFill>
                <a:latin typeface="Trebuchet MS"/>
                <a:cs typeface="Trebuchet MS"/>
              </a:rPr>
              <a:t>pelanggan </a:t>
            </a:r>
            <a:r>
              <a:rPr sz="3000" spc="-30" dirty="0">
                <a:solidFill>
                  <a:srgbClr val="2E5872"/>
                </a:solidFill>
                <a:latin typeface="Trebuchet MS"/>
                <a:cs typeface="Trebuchet MS"/>
              </a:rPr>
              <a:t>E-commerce  </a:t>
            </a:r>
            <a:r>
              <a:rPr sz="3000" spc="-20" dirty="0">
                <a:solidFill>
                  <a:srgbClr val="2E5872"/>
                </a:solidFill>
                <a:latin typeface="Trebuchet MS"/>
                <a:cs typeface="Trebuchet MS"/>
              </a:rPr>
              <a:t>Membuat </a:t>
            </a:r>
            <a:r>
              <a:rPr sz="3000" spc="-95" dirty="0">
                <a:solidFill>
                  <a:srgbClr val="2E5872"/>
                </a:solidFill>
                <a:latin typeface="Trebuchet MS"/>
                <a:cs typeface="Trebuchet MS"/>
              </a:rPr>
              <a:t>prediksi </a:t>
            </a:r>
            <a:r>
              <a:rPr sz="3000" spc="-45" dirty="0">
                <a:solidFill>
                  <a:srgbClr val="2E5872"/>
                </a:solidFill>
                <a:latin typeface="Trebuchet MS"/>
                <a:cs typeface="Trebuchet MS"/>
              </a:rPr>
              <a:t>hilang </a:t>
            </a:r>
            <a:r>
              <a:rPr sz="3000" spc="-65" dirty="0">
                <a:solidFill>
                  <a:srgbClr val="2E5872"/>
                </a:solidFill>
                <a:latin typeface="Trebuchet MS"/>
                <a:cs typeface="Trebuchet MS"/>
              </a:rPr>
              <a:t>nya </a:t>
            </a:r>
            <a:r>
              <a:rPr sz="3000" spc="30" dirty="0">
                <a:solidFill>
                  <a:srgbClr val="2E5872"/>
                </a:solidFill>
                <a:latin typeface="Trebuchet MS"/>
                <a:cs typeface="Trebuchet MS"/>
              </a:rPr>
              <a:t>pelanggan </a:t>
            </a:r>
            <a:r>
              <a:rPr sz="3000" spc="-30" dirty="0">
                <a:solidFill>
                  <a:srgbClr val="2E5872"/>
                </a:solidFill>
                <a:latin typeface="Trebuchet MS"/>
                <a:cs typeface="Trebuchet MS"/>
              </a:rPr>
              <a:t>E-commerce  </a:t>
            </a:r>
            <a:r>
              <a:rPr sz="3000" spc="-20" dirty="0">
                <a:solidFill>
                  <a:srgbClr val="2E5872"/>
                </a:solidFill>
                <a:latin typeface="Trebuchet MS"/>
                <a:cs typeface="Trebuchet MS"/>
              </a:rPr>
              <a:t>Membuat </a:t>
            </a:r>
            <a:r>
              <a:rPr sz="3000" spc="-70" dirty="0">
                <a:solidFill>
                  <a:srgbClr val="2E5872"/>
                </a:solidFill>
                <a:latin typeface="Trebuchet MS"/>
                <a:cs typeface="Trebuchet MS"/>
              </a:rPr>
              <a:t>rekomendasi penurunan </a:t>
            </a:r>
            <a:r>
              <a:rPr sz="3000" spc="30" dirty="0">
                <a:solidFill>
                  <a:srgbClr val="2E5872"/>
                </a:solidFill>
                <a:latin typeface="Trebuchet MS"/>
                <a:cs typeface="Trebuchet MS"/>
              </a:rPr>
              <a:t>pelanggan </a:t>
            </a:r>
            <a:r>
              <a:rPr sz="3000" spc="5" dirty="0">
                <a:solidFill>
                  <a:srgbClr val="2E5872"/>
                </a:solidFill>
                <a:latin typeface="Trebuchet MS"/>
                <a:cs typeface="Trebuchet MS"/>
              </a:rPr>
              <a:t>yang</a:t>
            </a:r>
            <a:r>
              <a:rPr sz="3000" spc="-360" dirty="0">
                <a:solidFill>
                  <a:srgbClr val="2E5872"/>
                </a:solidFill>
                <a:latin typeface="Trebuchet MS"/>
                <a:cs typeface="Trebuchet MS"/>
              </a:rPr>
              <a:t> </a:t>
            </a:r>
            <a:r>
              <a:rPr sz="3000" spc="-45" dirty="0">
                <a:solidFill>
                  <a:srgbClr val="2E5872"/>
                </a:solidFill>
                <a:latin typeface="Trebuchet MS"/>
                <a:cs typeface="Trebuchet MS"/>
              </a:rPr>
              <a:t>hilang</a:t>
            </a:r>
            <a:endParaRPr sz="3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8611" y="3839199"/>
            <a:ext cx="9780905" cy="2500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9655"/>
              </a:lnSpc>
              <a:spcBef>
                <a:spcPts val="100"/>
              </a:spcBef>
            </a:pPr>
            <a:r>
              <a:rPr lang="en-US" sz="8800" spc="760" dirty="0">
                <a:solidFill>
                  <a:srgbClr val="F2CC73"/>
                </a:solidFill>
              </a:rPr>
              <a:t>DATA PROFIL DAN EDA</a:t>
            </a:r>
            <a:endParaRPr sz="8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533400" y="342900"/>
            <a:ext cx="5943600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440" dirty="0">
                <a:solidFill>
                  <a:srgbClr val="FFFFFF"/>
                </a:solidFill>
              </a:rPr>
              <a:t>DATA PROFIL</a:t>
            </a:r>
            <a:endParaRPr spc="530" dirty="0">
              <a:solidFill>
                <a:srgbClr val="FFFFFF"/>
              </a:solidFill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591800" y="4027842"/>
            <a:ext cx="5715000" cy="22313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155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500" b="1" spc="85" dirty="0">
                <a:solidFill>
                  <a:srgbClr val="FFFFFF"/>
                </a:solidFill>
                <a:latin typeface="Arial"/>
                <a:cs typeface="Arial"/>
              </a:rPr>
              <a:t>Data Set </a:t>
            </a:r>
            <a:r>
              <a:rPr lang="en-US" sz="2500" b="1" spc="85" dirty="0" err="1">
                <a:solidFill>
                  <a:srgbClr val="FFFFFF"/>
                </a:solidFill>
                <a:latin typeface="Arial"/>
                <a:cs typeface="Arial"/>
              </a:rPr>
              <a:t>Terdiri</a:t>
            </a:r>
            <a:r>
              <a:rPr lang="en-US" sz="2500" b="1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500" b="1" spc="85" dirty="0" err="1">
                <a:solidFill>
                  <a:srgbClr val="FFFFFF"/>
                </a:solidFill>
                <a:latin typeface="Arial"/>
                <a:cs typeface="Arial"/>
              </a:rPr>
              <a:t>dari</a:t>
            </a:r>
            <a:r>
              <a:rPr lang="en-US" sz="2500" b="1" spc="85" dirty="0">
                <a:solidFill>
                  <a:srgbClr val="FFFFFF"/>
                </a:solidFill>
                <a:latin typeface="Arial"/>
                <a:cs typeface="Arial"/>
              </a:rPr>
              <a:t> 20 Fitur </a:t>
            </a:r>
            <a:r>
              <a:rPr lang="en-US" sz="2500" b="1" spc="85" dirty="0" err="1">
                <a:solidFill>
                  <a:srgbClr val="FFFFFF"/>
                </a:solidFill>
                <a:latin typeface="Arial"/>
                <a:cs typeface="Arial"/>
              </a:rPr>
              <a:t>dengan</a:t>
            </a:r>
            <a:r>
              <a:rPr lang="en-US" sz="2500" b="1" spc="85" dirty="0">
                <a:solidFill>
                  <a:srgbClr val="FFFFFF"/>
                </a:solidFill>
                <a:latin typeface="Arial"/>
                <a:cs typeface="Arial"/>
              </a:rPr>
              <a:t> 5630 data</a:t>
            </a:r>
          </a:p>
          <a:p>
            <a:pPr marL="354965" marR="5080" indent="-342900">
              <a:lnSpc>
                <a:spcPct val="1155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500" b="1" spc="85" dirty="0" err="1">
                <a:solidFill>
                  <a:srgbClr val="FFFFFF"/>
                </a:solidFill>
                <a:latin typeface="Arial"/>
                <a:cs typeface="Arial"/>
              </a:rPr>
              <a:t>Terdiri</a:t>
            </a:r>
            <a:r>
              <a:rPr lang="en-US" sz="2500" b="1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500" b="1" spc="85" dirty="0" err="1">
                <a:solidFill>
                  <a:srgbClr val="FFFFFF"/>
                </a:solidFill>
                <a:latin typeface="Arial"/>
                <a:cs typeface="Arial"/>
              </a:rPr>
              <a:t>dari</a:t>
            </a:r>
            <a:r>
              <a:rPr lang="en-US" sz="2500" b="1" spc="85" dirty="0">
                <a:solidFill>
                  <a:srgbClr val="FFFFFF"/>
                </a:solidFill>
                <a:latin typeface="Arial"/>
                <a:cs typeface="Arial"/>
              </a:rPr>
              <a:t> 15 Fitur </a:t>
            </a:r>
            <a:r>
              <a:rPr lang="en-US" sz="2500" b="1" spc="85" dirty="0" err="1">
                <a:solidFill>
                  <a:srgbClr val="FFFFFF"/>
                </a:solidFill>
                <a:latin typeface="Arial"/>
                <a:cs typeface="Arial"/>
              </a:rPr>
              <a:t>Numerikal</a:t>
            </a:r>
            <a:r>
              <a:rPr lang="en-US" sz="2500" b="1" spc="85" dirty="0">
                <a:solidFill>
                  <a:srgbClr val="FFFFFF"/>
                </a:solidFill>
                <a:latin typeface="Arial"/>
                <a:cs typeface="Arial"/>
              </a:rPr>
              <a:t> dan 5 Fitur </a:t>
            </a:r>
            <a:r>
              <a:rPr lang="en-US" sz="2500" b="1" spc="85" dirty="0" err="1">
                <a:solidFill>
                  <a:srgbClr val="FFFFFF"/>
                </a:solidFill>
                <a:latin typeface="Arial"/>
                <a:cs typeface="Arial"/>
              </a:rPr>
              <a:t>Kategorikal</a:t>
            </a:r>
            <a:endParaRPr lang="en-US" sz="2500" b="1" spc="8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354965" marR="5080" indent="-342900">
              <a:lnSpc>
                <a:spcPct val="1155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500" b="1" spc="85" dirty="0">
                <a:solidFill>
                  <a:srgbClr val="FFFFFF"/>
                </a:solidFill>
                <a:latin typeface="Arial"/>
                <a:cs typeface="Arial"/>
              </a:rPr>
              <a:t>Fitur “</a:t>
            </a:r>
            <a:r>
              <a:rPr lang="en-US" sz="2500" b="1" spc="85" dirty="0" err="1">
                <a:solidFill>
                  <a:srgbClr val="FFFFFF"/>
                </a:solidFill>
                <a:latin typeface="Arial"/>
                <a:cs typeface="Arial"/>
              </a:rPr>
              <a:t>CustomerID</a:t>
            </a:r>
            <a:r>
              <a:rPr lang="en-US" sz="2500" b="1" spc="85" dirty="0">
                <a:solidFill>
                  <a:srgbClr val="FFFFFF"/>
                </a:solidFill>
                <a:latin typeface="Arial"/>
                <a:cs typeface="Arial"/>
              </a:rPr>
              <a:t>” </a:t>
            </a:r>
            <a:r>
              <a:rPr lang="en-US" sz="2500" b="1" spc="85" dirty="0" err="1">
                <a:solidFill>
                  <a:srgbClr val="FFFFFF"/>
                </a:solidFill>
                <a:latin typeface="Arial"/>
                <a:cs typeface="Arial"/>
              </a:rPr>
              <a:t>akan</a:t>
            </a:r>
            <a:r>
              <a:rPr lang="en-US" sz="2500" b="1" spc="85" dirty="0">
                <a:solidFill>
                  <a:srgbClr val="FFFFFF"/>
                </a:solidFill>
                <a:latin typeface="Arial"/>
                <a:cs typeface="Arial"/>
              </a:rPr>
              <a:t> di Drop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D7C60E7-4120-A3C5-6D4E-336574B7F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14" y="1181100"/>
            <a:ext cx="8871986" cy="7924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3317" y="1729111"/>
            <a:ext cx="13630275" cy="8143875"/>
            <a:chOff x="233317" y="1729111"/>
            <a:chExt cx="13630275" cy="81438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3317" y="1729111"/>
              <a:ext cx="13630274" cy="814387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60819" y="1996353"/>
              <a:ext cx="150812" cy="15081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406749" y="2561906"/>
              <a:ext cx="716915" cy="339725"/>
            </a:xfrm>
            <a:custGeom>
              <a:avLst/>
              <a:gdLst/>
              <a:ahLst/>
              <a:cxnLst/>
              <a:rect l="l" t="t" r="r" b="b"/>
              <a:pathLst>
                <a:path w="716914" h="339725">
                  <a:moveTo>
                    <a:pt x="37706" y="0"/>
                  </a:moveTo>
                  <a:lnTo>
                    <a:pt x="0" y="0"/>
                  </a:lnTo>
                  <a:lnTo>
                    <a:pt x="0" y="150812"/>
                  </a:lnTo>
                  <a:lnTo>
                    <a:pt x="37706" y="150812"/>
                  </a:lnTo>
                  <a:lnTo>
                    <a:pt x="37706" y="0"/>
                  </a:lnTo>
                  <a:close/>
                </a:path>
                <a:path w="716914" h="339725">
                  <a:moveTo>
                    <a:pt x="339331" y="301625"/>
                  </a:moveTo>
                  <a:lnTo>
                    <a:pt x="188518" y="301625"/>
                  </a:lnTo>
                  <a:lnTo>
                    <a:pt x="188518" y="339331"/>
                  </a:lnTo>
                  <a:lnTo>
                    <a:pt x="339331" y="339331"/>
                  </a:lnTo>
                  <a:lnTo>
                    <a:pt x="339331" y="301625"/>
                  </a:lnTo>
                  <a:close/>
                </a:path>
                <a:path w="716914" h="339725">
                  <a:moveTo>
                    <a:pt x="527850" y="301625"/>
                  </a:moveTo>
                  <a:lnTo>
                    <a:pt x="377037" y="301625"/>
                  </a:lnTo>
                  <a:lnTo>
                    <a:pt x="377037" y="339331"/>
                  </a:lnTo>
                  <a:lnTo>
                    <a:pt x="527850" y="339331"/>
                  </a:lnTo>
                  <a:lnTo>
                    <a:pt x="527850" y="301625"/>
                  </a:lnTo>
                  <a:close/>
                </a:path>
                <a:path w="716914" h="339725">
                  <a:moveTo>
                    <a:pt x="716356" y="301625"/>
                  </a:moveTo>
                  <a:lnTo>
                    <a:pt x="565543" y="301625"/>
                  </a:lnTo>
                  <a:lnTo>
                    <a:pt x="565543" y="339331"/>
                  </a:lnTo>
                  <a:lnTo>
                    <a:pt x="716356" y="339331"/>
                  </a:lnTo>
                  <a:lnTo>
                    <a:pt x="716356" y="301625"/>
                  </a:lnTo>
                  <a:close/>
                </a:path>
              </a:pathLst>
            </a:custGeom>
            <a:solidFill>
              <a:srgbClr val="ACD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06756" y="2750416"/>
              <a:ext cx="150812" cy="15081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406749" y="2373388"/>
              <a:ext cx="904875" cy="151130"/>
            </a:xfrm>
            <a:custGeom>
              <a:avLst/>
              <a:gdLst/>
              <a:ahLst/>
              <a:cxnLst/>
              <a:rect l="l" t="t" r="r" b="b"/>
              <a:pathLst>
                <a:path w="904875" h="151130">
                  <a:moveTo>
                    <a:pt x="37706" y="0"/>
                  </a:moveTo>
                  <a:lnTo>
                    <a:pt x="0" y="0"/>
                  </a:lnTo>
                  <a:lnTo>
                    <a:pt x="0" y="150812"/>
                  </a:lnTo>
                  <a:lnTo>
                    <a:pt x="37706" y="150812"/>
                  </a:lnTo>
                  <a:lnTo>
                    <a:pt x="37706" y="0"/>
                  </a:lnTo>
                  <a:close/>
                </a:path>
                <a:path w="904875" h="151130">
                  <a:moveTo>
                    <a:pt x="904875" y="0"/>
                  </a:moveTo>
                  <a:lnTo>
                    <a:pt x="867168" y="0"/>
                  </a:lnTo>
                  <a:lnTo>
                    <a:pt x="867168" y="150812"/>
                  </a:lnTo>
                  <a:lnTo>
                    <a:pt x="904875" y="150812"/>
                  </a:lnTo>
                  <a:lnTo>
                    <a:pt x="904875" y="0"/>
                  </a:lnTo>
                  <a:close/>
                </a:path>
              </a:pathLst>
            </a:custGeom>
            <a:solidFill>
              <a:srgbClr val="ACD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60819" y="2750416"/>
              <a:ext cx="150812" cy="15081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273918" y="2184869"/>
              <a:ext cx="38100" cy="528320"/>
            </a:xfrm>
            <a:custGeom>
              <a:avLst/>
              <a:gdLst/>
              <a:ahLst/>
              <a:cxnLst/>
              <a:rect l="l" t="t" r="r" b="b"/>
              <a:pathLst>
                <a:path w="38100" h="528319">
                  <a:moveTo>
                    <a:pt x="37706" y="377037"/>
                  </a:moveTo>
                  <a:lnTo>
                    <a:pt x="0" y="377037"/>
                  </a:lnTo>
                  <a:lnTo>
                    <a:pt x="0" y="527850"/>
                  </a:lnTo>
                  <a:lnTo>
                    <a:pt x="37706" y="527850"/>
                  </a:lnTo>
                  <a:lnTo>
                    <a:pt x="37706" y="377037"/>
                  </a:lnTo>
                  <a:close/>
                </a:path>
                <a:path w="38100" h="528319">
                  <a:moveTo>
                    <a:pt x="37706" y="0"/>
                  </a:moveTo>
                  <a:lnTo>
                    <a:pt x="0" y="0"/>
                  </a:lnTo>
                  <a:lnTo>
                    <a:pt x="0" y="150812"/>
                  </a:lnTo>
                  <a:lnTo>
                    <a:pt x="37706" y="150812"/>
                  </a:lnTo>
                  <a:lnTo>
                    <a:pt x="37706" y="0"/>
                  </a:lnTo>
                  <a:close/>
                </a:path>
              </a:pathLst>
            </a:custGeom>
            <a:solidFill>
              <a:srgbClr val="ACD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06756" y="1996353"/>
              <a:ext cx="150812" cy="15081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406749" y="1996363"/>
              <a:ext cx="716915" cy="339725"/>
            </a:xfrm>
            <a:custGeom>
              <a:avLst/>
              <a:gdLst/>
              <a:ahLst/>
              <a:cxnLst/>
              <a:rect l="l" t="t" r="r" b="b"/>
              <a:pathLst>
                <a:path w="716914" h="339725">
                  <a:moveTo>
                    <a:pt x="37706" y="188506"/>
                  </a:moveTo>
                  <a:lnTo>
                    <a:pt x="0" y="188506"/>
                  </a:lnTo>
                  <a:lnTo>
                    <a:pt x="0" y="339318"/>
                  </a:lnTo>
                  <a:lnTo>
                    <a:pt x="37706" y="339318"/>
                  </a:lnTo>
                  <a:lnTo>
                    <a:pt x="37706" y="188506"/>
                  </a:lnTo>
                  <a:close/>
                </a:path>
                <a:path w="716914" h="339725">
                  <a:moveTo>
                    <a:pt x="339331" y="0"/>
                  </a:moveTo>
                  <a:lnTo>
                    <a:pt x="188518" y="0"/>
                  </a:lnTo>
                  <a:lnTo>
                    <a:pt x="188518" y="37693"/>
                  </a:lnTo>
                  <a:lnTo>
                    <a:pt x="339331" y="37693"/>
                  </a:lnTo>
                  <a:lnTo>
                    <a:pt x="339331" y="0"/>
                  </a:lnTo>
                  <a:close/>
                </a:path>
                <a:path w="716914" h="339725">
                  <a:moveTo>
                    <a:pt x="527850" y="0"/>
                  </a:moveTo>
                  <a:lnTo>
                    <a:pt x="377037" y="0"/>
                  </a:lnTo>
                  <a:lnTo>
                    <a:pt x="377037" y="37693"/>
                  </a:lnTo>
                  <a:lnTo>
                    <a:pt x="527850" y="37693"/>
                  </a:lnTo>
                  <a:lnTo>
                    <a:pt x="527850" y="0"/>
                  </a:lnTo>
                  <a:close/>
                </a:path>
                <a:path w="716914" h="339725">
                  <a:moveTo>
                    <a:pt x="716356" y="0"/>
                  </a:moveTo>
                  <a:lnTo>
                    <a:pt x="565543" y="0"/>
                  </a:lnTo>
                  <a:lnTo>
                    <a:pt x="565543" y="37693"/>
                  </a:lnTo>
                  <a:lnTo>
                    <a:pt x="716356" y="37693"/>
                  </a:lnTo>
                  <a:lnTo>
                    <a:pt x="716356" y="0"/>
                  </a:lnTo>
                  <a:close/>
                </a:path>
              </a:pathLst>
            </a:custGeom>
            <a:solidFill>
              <a:srgbClr val="ACD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53502" y="1996353"/>
              <a:ext cx="150812" cy="15081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8199437" y="2561906"/>
              <a:ext cx="716915" cy="339725"/>
            </a:xfrm>
            <a:custGeom>
              <a:avLst/>
              <a:gdLst/>
              <a:ahLst/>
              <a:cxnLst/>
              <a:rect l="l" t="t" r="r" b="b"/>
              <a:pathLst>
                <a:path w="716915" h="339725">
                  <a:moveTo>
                    <a:pt x="37693" y="0"/>
                  </a:moveTo>
                  <a:lnTo>
                    <a:pt x="0" y="0"/>
                  </a:lnTo>
                  <a:lnTo>
                    <a:pt x="0" y="150812"/>
                  </a:lnTo>
                  <a:lnTo>
                    <a:pt x="37693" y="150812"/>
                  </a:lnTo>
                  <a:lnTo>
                    <a:pt x="37693" y="0"/>
                  </a:lnTo>
                  <a:close/>
                </a:path>
                <a:path w="716915" h="339725">
                  <a:moveTo>
                    <a:pt x="339318" y="301625"/>
                  </a:moveTo>
                  <a:lnTo>
                    <a:pt x="188506" y="301625"/>
                  </a:lnTo>
                  <a:lnTo>
                    <a:pt x="188506" y="339331"/>
                  </a:lnTo>
                  <a:lnTo>
                    <a:pt x="339318" y="339331"/>
                  </a:lnTo>
                  <a:lnTo>
                    <a:pt x="339318" y="301625"/>
                  </a:lnTo>
                  <a:close/>
                </a:path>
                <a:path w="716915" h="339725">
                  <a:moveTo>
                    <a:pt x="527837" y="301625"/>
                  </a:moveTo>
                  <a:lnTo>
                    <a:pt x="377024" y="301625"/>
                  </a:lnTo>
                  <a:lnTo>
                    <a:pt x="377024" y="339331"/>
                  </a:lnTo>
                  <a:lnTo>
                    <a:pt x="527837" y="339331"/>
                  </a:lnTo>
                  <a:lnTo>
                    <a:pt x="527837" y="301625"/>
                  </a:lnTo>
                  <a:close/>
                </a:path>
                <a:path w="716915" h="339725">
                  <a:moveTo>
                    <a:pt x="716356" y="301625"/>
                  </a:moveTo>
                  <a:lnTo>
                    <a:pt x="565543" y="301625"/>
                  </a:lnTo>
                  <a:lnTo>
                    <a:pt x="565543" y="339331"/>
                  </a:lnTo>
                  <a:lnTo>
                    <a:pt x="716356" y="339331"/>
                  </a:lnTo>
                  <a:lnTo>
                    <a:pt x="716356" y="301625"/>
                  </a:lnTo>
                  <a:close/>
                </a:path>
              </a:pathLst>
            </a:custGeom>
            <a:solidFill>
              <a:srgbClr val="ACD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199440" y="2750416"/>
              <a:ext cx="150812" cy="15081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8199437" y="2373388"/>
              <a:ext cx="904875" cy="151130"/>
            </a:xfrm>
            <a:custGeom>
              <a:avLst/>
              <a:gdLst/>
              <a:ahLst/>
              <a:cxnLst/>
              <a:rect l="l" t="t" r="r" b="b"/>
              <a:pathLst>
                <a:path w="904875" h="151130">
                  <a:moveTo>
                    <a:pt x="37693" y="0"/>
                  </a:moveTo>
                  <a:lnTo>
                    <a:pt x="0" y="0"/>
                  </a:lnTo>
                  <a:lnTo>
                    <a:pt x="0" y="150812"/>
                  </a:lnTo>
                  <a:lnTo>
                    <a:pt x="37693" y="150812"/>
                  </a:lnTo>
                  <a:lnTo>
                    <a:pt x="37693" y="0"/>
                  </a:lnTo>
                  <a:close/>
                </a:path>
                <a:path w="904875" h="151130">
                  <a:moveTo>
                    <a:pt x="904875" y="0"/>
                  </a:moveTo>
                  <a:lnTo>
                    <a:pt x="867168" y="0"/>
                  </a:lnTo>
                  <a:lnTo>
                    <a:pt x="867168" y="150812"/>
                  </a:lnTo>
                  <a:lnTo>
                    <a:pt x="904875" y="150812"/>
                  </a:lnTo>
                  <a:lnTo>
                    <a:pt x="904875" y="0"/>
                  </a:lnTo>
                  <a:close/>
                </a:path>
              </a:pathLst>
            </a:custGeom>
            <a:solidFill>
              <a:srgbClr val="ACD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953502" y="2750416"/>
              <a:ext cx="150812" cy="15081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9066606" y="2184869"/>
              <a:ext cx="38100" cy="528320"/>
            </a:xfrm>
            <a:custGeom>
              <a:avLst/>
              <a:gdLst/>
              <a:ahLst/>
              <a:cxnLst/>
              <a:rect l="l" t="t" r="r" b="b"/>
              <a:pathLst>
                <a:path w="38100" h="528319">
                  <a:moveTo>
                    <a:pt x="37706" y="377037"/>
                  </a:moveTo>
                  <a:lnTo>
                    <a:pt x="0" y="377037"/>
                  </a:lnTo>
                  <a:lnTo>
                    <a:pt x="0" y="527850"/>
                  </a:lnTo>
                  <a:lnTo>
                    <a:pt x="37706" y="527850"/>
                  </a:lnTo>
                  <a:lnTo>
                    <a:pt x="37706" y="377037"/>
                  </a:lnTo>
                  <a:close/>
                </a:path>
                <a:path w="38100" h="528319">
                  <a:moveTo>
                    <a:pt x="37706" y="0"/>
                  </a:moveTo>
                  <a:lnTo>
                    <a:pt x="0" y="0"/>
                  </a:lnTo>
                  <a:lnTo>
                    <a:pt x="0" y="150812"/>
                  </a:lnTo>
                  <a:lnTo>
                    <a:pt x="37706" y="150812"/>
                  </a:lnTo>
                  <a:lnTo>
                    <a:pt x="37706" y="0"/>
                  </a:lnTo>
                  <a:close/>
                </a:path>
              </a:pathLst>
            </a:custGeom>
            <a:solidFill>
              <a:srgbClr val="ACD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199440" y="1996353"/>
              <a:ext cx="150812" cy="150812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8199437" y="1996363"/>
              <a:ext cx="716915" cy="339725"/>
            </a:xfrm>
            <a:custGeom>
              <a:avLst/>
              <a:gdLst/>
              <a:ahLst/>
              <a:cxnLst/>
              <a:rect l="l" t="t" r="r" b="b"/>
              <a:pathLst>
                <a:path w="716915" h="339725">
                  <a:moveTo>
                    <a:pt x="37693" y="188506"/>
                  </a:moveTo>
                  <a:lnTo>
                    <a:pt x="0" y="188506"/>
                  </a:lnTo>
                  <a:lnTo>
                    <a:pt x="0" y="339318"/>
                  </a:lnTo>
                  <a:lnTo>
                    <a:pt x="37693" y="339318"/>
                  </a:lnTo>
                  <a:lnTo>
                    <a:pt x="37693" y="188506"/>
                  </a:lnTo>
                  <a:close/>
                </a:path>
                <a:path w="716915" h="339725">
                  <a:moveTo>
                    <a:pt x="339318" y="0"/>
                  </a:moveTo>
                  <a:lnTo>
                    <a:pt x="188506" y="0"/>
                  </a:lnTo>
                  <a:lnTo>
                    <a:pt x="188506" y="37693"/>
                  </a:lnTo>
                  <a:lnTo>
                    <a:pt x="339318" y="37693"/>
                  </a:lnTo>
                  <a:lnTo>
                    <a:pt x="339318" y="0"/>
                  </a:lnTo>
                  <a:close/>
                </a:path>
                <a:path w="716915" h="339725">
                  <a:moveTo>
                    <a:pt x="527837" y="0"/>
                  </a:moveTo>
                  <a:lnTo>
                    <a:pt x="377024" y="0"/>
                  </a:lnTo>
                  <a:lnTo>
                    <a:pt x="377024" y="37693"/>
                  </a:lnTo>
                  <a:lnTo>
                    <a:pt x="527837" y="37693"/>
                  </a:lnTo>
                  <a:lnTo>
                    <a:pt x="527837" y="0"/>
                  </a:lnTo>
                  <a:close/>
                </a:path>
                <a:path w="716915" h="339725">
                  <a:moveTo>
                    <a:pt x="716356" y="0"/>
                  </a:moveTo>
                  <a:lnTo>
                    <a:pt x="565543" y="0"/>
                  </a:lnTo>
                  <a:lnTo>
                    <a:pt x="565543" y="37693"/>
                  </a:lnTo>
                  <a:lnTo>
                    <a:pt x="716356" y="37693"/>
                  </a:lnTo>
                  <a:lnTo>
                    <a:pt x="716356" y="0"/>
                  </a:lnTo>
                  <a:close/>
                </a:path>
              </a:pathLst>
            </a:custGeom>
            <a:solidFill>
              <a:srgbClr val="ACD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325020" y="668382"/>
            <a:ext cx="59467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40" dirty="0">
                <a:solidFill>
                  <a:srgbClr val="FFFFFF"/>
                </a:solidFill>
              </a:rPr>
              <a:t>HEADMAP</a:t>
            </a:r>
            <a:r>
              <a:rPr spc="575" dirty="0">
                <a:solidFill>
                  <a:srgbClr val="FFFFFF"/>
                </a:solidFill>
              </a:rPr>
              <a:t> </a:t>
            </a:r>
            <a:r>
              <a:rPr spc="530" dirty="0">
                <a:solidFill>
                  <a:srgbClr val="FFFFFF"/>
                </a:solidFill>
              </a:rPr>
              <a:t>ANALYSIS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4145104" y="4010273"/>
            <a:ext cx="3766820" cy="2139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15599"/>
              </a:lnSpc>
              <a:spcBef>
                <a:spcPts val="100"/>
              </a:spcBef>
            </a:pPr>
            <a:r>
              <a:rPr sz="2000" b="1" spc="85" dirty="0">
                <a:solidFill>
                  <a:srgbClr val="FFFFFF"/>
                </a:solidFill>
                <a:latin typeface="Arial"/>
                <a:cs typeface="Arial"/>
              </a:rPr>
              <a:t>Berdasarkan </a:t>
            </a:r>
            <a:r>
              <a:rPr sz="2000" b="1" spc="110" dirty="0">
                <a:solidFill>
                  <a:srgbClr val="FFFFFF"/>
                </a:solidFill>
                <a:latin typeface="Arial"/>
                <a:cs typeface="Arial"/>
              </a:rPr>
              <a:t>dari </a:t>
            </a:r>
            <a:r>
              <a:rPr sz="2000" b="1" spc="155" dirty="0">
                <a:solidFill>
                  <a:srgbClr val="FFFFFF"/>
                </a:solidFill>
                <a:latin typeface="Arial"/>
                <a:cs typeface="Arial"/>
              </a:rPr>
              <a:t>Heatmap  </a:t>
            </a:r>
            <a:r>
              <a:rPr sz="2000" b="1" spc="25" dirty="0">
                <a:solidFill>
                  <a:srgbClr val="FFFFFF"/>
                </a:solidFill>
                <a:latin typeface="Arial"/>
                <a:cs typeface="Arial"/>
              </a:rPr>
              <a:t>Analisis </a:t>
            </a:r>
            <a:r>
              <a:rPr sz="2000" b="1" spc="75" dirty="0">
                <a:solidFill>
                  <a:srgbClr val="FFFFFF"/>
                </a:solidFill>
                <a:latin typeface="Arial"/>
                <a:cs typeface="Arial"/>
              </a:rPr>
              <a:t>di </a:t>
            </a:r>
            <a:r>
              <a:rPr sz="2000" b="1" spc="85" dirty="0">
                <a:solidFill>
                  <a:srgbClr val="FFFFFF"/>
                </a:solidFill>
                <a:latin typeface="Arial"/>
                <a:cs typeface="Arial"/>
              </a:rPr>
              <a:t>samping </a:t>
            </a:r>
            <a:r>
              <a:rPr sz="2000" b="1" spc="195" dirty="0">
                <a:solidFill>
                  <a:srgbClr val="FFFFFF"/>
                </a:solidFill>
                <a:latin typeface="Arial"/>
                <a:cs typeface="Arial"/>
              </a:rPr>
              <a:t>dapat  </a:t>
            </a:r>
            <a:r>
              <a:rPr sz="2000" b="1" spc="114" dirty="0">
                <a:solidFill>
                  <a:srgbClr val="FFFFFF"/>
                </a:solidFill>
                <a:latin typeface="Arial"/>
                <a:cs typeface="Arial"/>
              </a:rPr>
              <a:t>kita </a:t>
            </a:r>
            <a:r>
              <a:rPr sz="2000" b="1" spc="105" dirty="0">
                <a:solidFill>
                  <a:srgbClr val="FFFFFF"/>
                </a:solidFill>
                <a:latin typeface="Arial"/>
                <a:cs typeface="Arial"/>
              </a:rPr>
              <a:t>lihat </a:t>
            </a:r>
            <a:r>
              <a:rPr sz="2000" b="1" spc="110" dirty="0">
                <a:solidFill>
                  <a:srgbClr val="FFFFFF"/>
                </a:solidFill>
                <a:latin typeface="Arial"/>
                <a:cs typeface="Arial"/>
              </a:rPr>
              <a:t>Target </a:t>
            </a:r>
            <a:r>
              <a:rPr sz="2000" b="1" spc="50" dirty="0">
                <a:solidFill>
                  <a:srgbClr val="FFFFFF"/>
                </a:solidFill>
                <a:latin typeface="Arial"/>
                <a:cs typeface="Arial"/>
              </a:rPr>
              <a:t>(Churn </a:t>
            </a:r>
            <a:r>
              <a:rPr sz="2000" b="1" spc="30" dirty="0">
                <a:solidFill>
                  <a:srgbClr val="FFFFFF"/>
                </a:solidFill>
                <a:latin typeface="Arial"/>
                <a:cs typeface="Arial"/>
              </a:rPr>
              <a:t>)  </a:t>
            </a:r>
            <a:r>
              <a:rPr sz="2000" b="1" spc="45" dirty="0">
                <a:solidFill>
                  <a:srgbClr val="FFFFFF"/>
                </a:solidFill>
                <a:latin typeface="Arial"/>
                <a:cs typeface="Arial"/>
              </a:rPr>
              <a:t>memiliki </a:t>
            </a:r>
            <a:r>
              <a:rPr sz="2000" b="1" spc="55" dirty="0">
                <a:solidFill>
                  <a:srgbClr val="FFFFFF"/>
                </a:solidFill>
                <a:latin typeface="Arial"/>
                <a:cs typeface="Arial"/>
              </a:rPr>
              <a:t>korelasi </a:t>
            </a:r>
            <a:r>
              <a:rPr sz="2000" b="1" spc="95" dirty="0">
                <a:solidFill>
                  <a:srgbClr val="FFFFFF"/>
                </a:solidFill>
                <a:latin typeface="Arial"/>
                <a:cs typeface="Arial"/>
              </a:rPr>
              <a:t>paling  </a:t>
            </a:r>
            <a:r>
              <a:rPr sz="2000" b="1" spc="80" dirty="0">
                <a:solidFill>
                  <a:srgbClr val="FFFFFF"/>
                </a:solidFill>
                <a:latin typeface="Arial"/>
                <a:cs typeface="Arial"/>
              </a:rPr>
              <a:t>tinggi</a:t>
            </a:r>
            <a:r>
              <a:rPr sz="20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70" dirty="0">
                <a:solidFill>
                  <a:srgbClr val="FFFFFF"/>
                </a:solidFill>
                <a:latin typeface="Arial"/>
                <a:cs typeface="Arial"/>
              </a:rPr>
              <a:t>ke</a:t>
            </a:r>
            <a:r>
              <a:rPr sz="20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85" dirty="0">
                <a:solidFill>
                  <a:srgbClr val="FFFFFF"/>
                </a:solidFill>
                <a:latin typeface="Arial"/>
                <a:cs typeface="Arial"/>
              </a:rPr>
              <a:t>fitur</a:t>
            </a:r>
            <a:r>
              <a:rPr sz="20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50" dirty="0">
                <a:solidFill>
                  <a:srgbClr val="FFFFFF"/>
                </a:solidFill>
                <a:latin typeface="Arial"/>
                <a:cs typeface="Arial"/>
              </a:rPr>
              <a:t>'Tenure'</a:t>
            </a: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90" dirty="0">
                <a:solidFill>
                  <a:srgbClr val="FFFFFF"/>
                </a:solidFill>
                <a:latin typeface="Arial"/>
                <a:cs typeface="Arial"/>
              </a:rPr>
              <a:t>(-)</a:t>
            </a:r>
            <a:r>
              <a:rPr sz="20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150" dirty="0">
                <a:solidFill>
                  <a:srgbClr val="FFFFFF"/>
                </a:solidFill>
                <a:latin typeface="Arial"/>
                <a:cs typeface="Arial"/>
              </a:rPr>
              <a:t>dan  </a:t>
            </a:r>
            <a:r>
              <a:rPr sz="2000" b="1" spc="80" dirty="0">
                <a:solidFill>
                  <a:srgbClr val="FFFFFF"/>
                </a:solidFill>
                <a:latin typeface="Arial"/>
                <a:cs typeface="Arial"/>
              </a:rPr>
              <a:t>'Complain'</a:t>
            </a:r>
            <a:r>
              <a:rPr sz="20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(+)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7317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5CCAD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7929" y="1302052"/>
            <a:ext cx="6448424" cy="42481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60449" y="1302052"/>
            <a:ext cx="6572249" cy="42481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05715" y="5829972"/>
            <a:ext cx="6076949" cy="406717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81450" y="513103"/>
            <a:ext cx="10587990" cy="5054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50" b="0" spc="-65" dirty="0">
                <a:solidFill>
                  <a:srgbClr val="000000"/>
                </a:solidFill>
                <a:latin typeface="Lucida Sans Unicode"/>
                <a:cs typeface="Lucida Sans Unicode"/>
              </a:rPr>
              <a:t>ANALISIS </a:t>
            </a:r>
            <a:r>
              <a:rPr sz="3150" b="0" spc="-135" dirty="0">
                <a:solidFill>
                  <a:srgbClr val="000000"/>
                </a:solidFill>
                <a:latin typeface="Lucida Sans Unicode"/>
                <a:cs typeface="Lucida Sans Unicode"/>
              </a:rPr>
              <a:t>FITUR </a:t>
            </a:r>
            <a:r>
              <a:rPr sz="3150" b="0" spc="-90" dirty="0">
                <a:solidFill>
                  <a:srgbClr val="000000"/>
                </a:solidFill>
                <a:latin typeface="Lucida Sans Unicode"/>
                <a:cs typeface="Lucida Sans Unicode"/>
              </a:rPr>
              <a:t>KATEGORIK </a:t>
            </a:r>
            <a:r>
              <a:rPr sz="3150" b="0" spc="-95" dirty="0">
                <a:solidFill>
                  <a:srgbClr val="000000"/>
                </a:solidFill>
                <a:latin typeface="Lucida Sans Unicode"/>
                <a:cs typeface="Lucida Sans Unicode"/>
              </a:rPr>
              <a:t>TERHADAP </a:t>
            </a:r>
            <a:r>
              <a:rPr sz="3150" b="0" spc="-105" dirty="0">
                <a:solidFill>
                  <a:srgbClr val="000000"/>
                </a:solidFill>
                <a:latin typeface="Lucida Sans Unicode"/>
                <a:cs typeface="Lucida Sans Unicode"/>
              </a:rPr>
              <a:t>TARGET</a:t>
            </a:r>
            <a:r>
              <a:rPr sz="3150" b="0" spc="-385" dirty="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sz="3150" b="0" spc="95" dirty="0">
                <a:solidFill>
                  <a:srgbClr val="000000"/>
                </a:solidFill>
                <a:latin typeface="Lucida Sans Unicode"/>
                <a:cs typeface="Lucida Sans Unicode"/>
              </a:rPr>
              <a:t>(CHURN)</a:t>
            </a:r>
            <a:endParaRPr sz="3150" dirty="0">
              <a:latin typeface="Lucida Sans Unicode"/>
              <a:cs typeface="Lucida Sans Unicode"/>
            </a:endParaRPr>
          </a:p>
        </p:txBody>
      </p:sp>
      <p:sp>
        <p:nvSpPr>
          <p:cNvPr id="8" name="object 21">
            <a:extLst>
              <a:ext uri="{FF2B5EF4-FFF2-40B4-BE49-F238E27FC236}">
                <a16:creationId xmlns:a16="http://schemas.microsoft.com/office/drawing/2014/main" id="{101312F3-3E04-B2FF-8D5E-052C2AD23677}"/>
              </a:ext>
            </a:extLst>
          </p:cNvPr>
          <p:cNvSpPr txBox="1"/>
          <p:nvPr/>
        </p:nvSpPr>
        <p:spPr>
          <a:xfrm>
            <a:off x="717929" y="7202861"/>
            <a:ext cx="4319150" cy="13131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>
              <a:lnSpc>
                <a:spcPct val="115599"/>
              </a:lnSpc>
              <a:spcBef>
                <a:spcPts val="100"/>
              </a:spcBef>
            </a:pPr>
            <a:r>
              <a:rPr lang="en-US" sz="2500" b="1" spc="85" dirty="0" err="1">
                <a:solidFill>
                  <a:srgbClr val="FFFFFF"/>
                </a:solidFill>
                <a:latin typeface="Arial"/>
                <a:cs typeface="Arial"/>
              </a:rPr>
              <a:t>Pelanggan</a:t>
            </a:r>
            <a:r>
              <a:rPr lang="en-US" sz="2500" b="1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500" b="1" spc="85" dirty="0" err="1">
                <a:solidFill>
                  <a:srgbClr val="FFFFFF"/>
                </a:solidFill>
                <a:latin typeface="Arial"/>
                <a:cs typeface="Arial"/>
              </a:rPr>
              <a:t>dengan</a:t>
            </a:r>
            <a:r>
              <a:rPr lang="en-US" sz="2500" b="1" spc="85" dirty="0">
                <a:solidFill>
                  <a:srgbClr val="FFFFFF"/>
                </a:solidFill>
                <a:latin typeface="Arial"/>
                <a:cs typeface="Arial"/>
              </a:rPr>
              <a:t> status “Single” </a:t>
            </a:r>
            <a:r>
              <a:rPr lang="en-US" sz="2500" b="1" spc="85" dirty="0" err="1">
                <a:solidFill>
                  <a:srgbClr val="FFFFFF"/>
                </a:solidFill>
                <a:latin typeface="Arial"/>
                <a:cs typeface="Arial"/>
              </a:rPr>
              <a:t>banyak</a:t>
            </a:r>
            <a:r>
              <a:rPr lang="en-US" sz="2500" b="1" spc="85" dirty="0">
                <a:solidFill>
                  <a:srgbClr val="FFFFFF"/>
                </a:solidFill>
                <a:latin typeface="Arial"/>
                <a:cs typeface="Arial"/>
              </a:rPr>
              <a:t> yang </a:t>
            </a:r>
            <a:r>
              <a:rPr lang="en-US" sz="2500" b="1" spc="85" dirty="0" err="1">
                <a:solidFill>
                  <a:srgbClr val="FFFFFF"/>
                </a:solidFill>
                <a:latin typeface="Arial"/>
                <a:cs typeface="Arial"/>
              </a:rPr>
              <a:t>memilih</a:t>
            </a:r>
            <a:r>
              <a:rPr lang="en-US" sz="2500" b="1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500" b="1" spc="85" dirty="0" err="1">
                <a:solidFill>
                  <a:srgbClr val="FFFFFF"/>
                </a:solidFill>
                <a:latin typeface="Arial"/>
                <a:cs typeface="Arial"/>
              </a:rPr>
              <a:t>untuk</a:t>
            </a:r>
            <a:r>
              <a:rPr lang="en-US" sz="2500" b="1" spc="85" dirty="0">
                <a:solidFill>
                  <a:srgbClr val="FFFFFF"/>
                </a:solidFill>
                <a:latin typeface="Arial"/>
                <a:cs typeface="Arial"/>
              </a:rPr>
              <a:t> churn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ED0A711-9725-388F-8E45-FFC30C7D22E9}"/>
              </a:ext>
            </a:extLst>
          </p:cNvPr>
          <p:cNvSpPr/>
          <p:nvPr/>
        </p:nvSpPr>
        <p:spPr>
          <a:xfrm>
            <a:off x="10307440" y="7202861"/>
            <a:ext cx="1524000" cy="253555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8713" y="421160"/>
            <a:ext cx="8191499" cy="46862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52422" y="4722221"/>
            <a:ext cx="8115299" cy="5000624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60E162B-5583-F4E8-9EAB-A565B2D6FC7F}"/>
              </a:ext>
            </a:extLst>
          </p:cNvPr>
          <p:cNvSpPr/>
          <p:nvPr/>
        </p:nvSpPr>
        <p:spPr>
          <a:xfrm>
            <a:off x="914400" y="2857500"/>
            <a:ext cx="6248400" cy="100759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object 21">
            <a:extLst>
              <a:ext uri="{FF2B5EF4-FFF2-40B4-BE49-F238E27FC236}">
                <a16:creationId xmlns:a16="http://schemas.microsoft.com/office/drawing/2014/main" id="{24DD327C-D222-C05F-0453-F8FAC8F97790}"/>
              </a:ext>
            </a:extLst>
          </p:cNvPr>
          <p:cNvSpPr txBox="1"/>
          <p:nvPr/>
        </p:nvSpPr>
        <p:spPr>
          <a:xfrm>
            <a:off x="9182102" y="2020522"/>
            <a:ext cx="8191498" cy="866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>
              <a:lnSpc>
                <a:spcPct val="115599"/>
              </a:lnSpc>
              <a:spcBef>
                <a:spcPts val="100"/>
              </a:spcBef>
            </a:pPr>
            <a:r>
              <a:rPr lang="en-US" sz="2500" b="1" spc="85" dirty="0" err="1">
                <a:solidFill>
                  <a:srgbClr val="FFFFFF"/>
                </a:solidFill>
                <a:latin typeface="Arial"/>
                <a:cs typeface="Arial"/>
              </a:rPr>
              <a:t>Pelanggan</a:t>
            </a:r>
            <a:r>
              <a:rPr lang="en-US" sz="2500" b="1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500" b="1" spc="85" dirty="0" err="1">
                <a:solidFill>
                  <a:srgbClr val="FFFFFF"/>
                </a:solidFill>
                <a:latin typeface="Arial"/>
                <a:cs typeface="Arial"/>
              </a:rPr>
              <a:t>dengan</a:t>
            </a:r>
            <a:r>
              <a:rPr lang="en-US" sz="2500" b="1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500" b="1" spc="85" dirty="0" err="1">
                <a:solidFill>
                  <a:srgbClr val="FFFFFF"/>
                </a:solidFill>
                <a:latin typeface="Arial"/>
                <a:cs typeface="Arial"/>
              </a:rPr>
              <a:t>preferensi</a:t>
            </a:r>
            <a:r>
              <a:rPr lang="en-US" sz="2500" b="1" spc="85" dirty="0">
                <a:solidFill>
                  <a:srgbClr val="FFFFFF"/>
                </a:solidFill>
                <a:latin typeface="Arial"/>
                <a:cs typeface="Arial"/>
              </a:rPr>
              <a:t> order “Mobile Phone” </a:t>
            </a:r>
            <a:r>
              <a:rPr lang="en-US" sz="2500" b="1" spc="85" dirty="0" err="1">
                <a:solidFill>
                  <a:srgbClr val="FFFFFF"/>
                </a:solidFill>
                <a:latin typeface="Arial"/>
                <a:cs typeface="Arial"/>
              </a:rPr>
              <a:t>banyak</a:t>
            </a:r>
            <a:r>
              <a:rPr lang="en-US" sz="2500" b="1" spc="85" dirty="0">
                <a:solidFill>
                  <a:srgbClr val="FFFFFF"/>
                </a:solidFill>
                <a:latin typeface="Arial"/>
                <a:cs typeface="Arial"/>
              </a:rPr>
              <a:t> yang </a:t>
            </a:r>
            <a:r>
              <a:rPr lang="en-US" sz="2500" b="1" spc="85" dirty="0" err="1">
                <a:solidFill>
                  <a:srgbClr val="FFFFFF"/>
                </a:solidFill>
                <a:latin typeface="Arial"/>
                <a:cs typeface="Arial"/>
              </a:rPr>
              <a:t>memilih</a:t>
            </a:r>
            <a:r>
              <a:rPr lang="en-US" sz="2500" b="1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500" b="1" spc="85" dirty="0" err="1">
                <a:solidFill>
                  <a:srgbClr val="FFFFFF"/>
                </a:solidFill>
                <a:latin typeface="Arial"/>
                <a:cs typeface="Arial"/>
              </a:rPr>
              <a:t>untuk</a:t>
            </a:r>
            <a:r>
              <a:rPr lang="en-US" sz="2500" b="1" spc="85" dirty="0">
                <a:solidFill>
                  <a:srgbClr val="FFFFFF"/>
                </a:solidFill>
                <a:latin typeface="Arial"/>
                <a:cs typeface="Arial"/>
              </a:rPr>
              <a:t> churn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F99A88-99F0-8AA7-D20B-A4298E48C5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35" y="1485900"/>
            <a:ext cx="11061667" cy="67056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3D859E2-CEC6-DF24-5C9F-B01483296134}"/>
              </a:ext>
            </a:extLst>
          </p:cNvPr>
          <p:cNvSpPr/>
          <p:nvPr/>
        </p:nvSpPr>
        <p:spPr>
          <a:xfrm>
            <a:off x="304800" y="4914900"/>
            <a:ext cx="11430000" cy="53339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object 21">
            <a:extLst>
              <a:ext uri="{FF2B5EF4-FFF2-40B4-BE49-F238E27FC236}">
                <a16:creationId xmlns:a16="http://schemas.microsoft.com/office/drawing/2014/main" id="{8B0D599F-3B0B-3891-3B3B-B40672680C18}"/>
              </a:ext>
            </a:extLst>
          </p:cNvPr>
          <p:cNvSpPr txBox="1"/>
          <p:nvPr/>
        </p:nvSpPr>
        <p:spPr>
          <a:xfrm>
            <a:off x="12344400" y="3924299"/>
            <a:ext cx="5181600" cy="17593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>
              <a:lnSpc>
                <a:spcPct val="115599"/>
              </a:lnSpc>
              <a:spcBef>
                <a:spcPts val="100"/>
              </a:spcBef>
            </a:pPr>
            <a:r>
              <a:rPr lang="en-US" sz="2500" b="1" spc="85" dirty="0" err="1">
                <a:solidFill>
                  <a:srgbClr val="FFFFFF"/>
                </a:solidFill>
                <a:latin typeface="Arial"/>
                <a:cs typeface="Arial"/>
              </a:rPr>
              <a:t>Pelanggan</a:t>
            </a:r>
            <a:r>
              <a:rPr lang="en-US" sz="2500" b="1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500" b="1" spc="85" dirty="0" err="1">
                <a:solidFill>
                  <a:srgbClr val="FFFFFF"/>
                </a:solidFill>
                <a:latin typeface="Arial"/>
                <a:cs typeface="Arial"/>
              </a:rPr>
              <a:t>pria</a:t>
            </a:r>
            <a:r>
              <a:rPr lang="en-US" sz="2500" b="1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500" b="1" spc="85" dirty="0" err="1">
                <a:solidFill>
                  <a:srgbClr val="FFFFFF"/>
                </a:solidFill>
                <a:latin typeface="Arial"/>
                <a:cs typeface="Arial"/>
              </a:rPr>
              <a:t>dengan</a:t>
            </a:r>
            <a:r>
              <a:rPr lang="en-US" sz="2500" b="1" spc="85" dirty="0">
                <a:solidFill>
                  <a:srgbClr val="FFFFFF"/>
                </a:solidFill>
                <a:latin typeface="Arial"/>
                <a:cs typeface="Arial"/>
              </a:rPr>
              <a:t> status single </a:t>
            </a:r>
            <a:r>
              <a:rPr lang="en-US" sz="2500" b="1" spc="85" dirty="0" err="1">
                <a:solidFill>
                  <a:srgbClr val="FFFFFF"/>
                </a:solidFill>
                <a:latin typeface="Arial"/>
                <a:cs typeface="Arial"/>
              </a:rPr>
              <a:t>memiliki</a:t>
            </a:r>
            <a:r>
              <a:rPr lang="en-US" sz="2500" b="1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500" b="1" spc="85" dirty="0" err="1">
                <a:solidFill>
                  <a:srgbClr val="FFFFFF"/>
                </a:solidFill>
                <a:latin typeface="Arial"/>
                <a:cs typeface="Arial"/>
              </a:rPr>
              <a:t>kecenderungan</a:t>
            </a:r>
            <a:r>
              <a:rPr lang="en-US" sz="2500" b="1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500" b="1" spc="85" dirty="0" err="1">
                <a:solidFill>
                  <a:srgbClr val="FFFFFF"/>
                </a:solidFill>
                <a:latin typeface="Arial"/>
                <a:cs typeface="Arial"/>
              </a:rPr>
              <a:t>cukup</a:t>
            </a:r>
            <a:r>
              <a:rPr lang="en-US" sz="2500" b="1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500" b="1" spc="85" dirty="0" err="1">
                <a:solidFill>
                  <a:srgbClr val="FFFFFF"/>
                </a:solidFill>
                <a:latin typeface="Arial"/>
                <a:cs typeface="Arial"/>
              </a:rPr>
              <a:t>tinggi</a:t>
            </a:r>
            <a:r>
              <a:rPr lang="en-US" sz="2500" b="1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500" b="1" spc="85" dirty="0" err="1">
                <a:solidFill>
                  <a:srgbClr val="FFFFFF"/>
                </a:solidFill>
                <a:latin typeface="Arial"/>
                <a:cs typeface="Arial"/>
              </a:rPr>
              <a:t>utuk</a:t>
            </a:r>
            <a:r>
              <a:rPr lang="en-US" sz="2500" b="1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500" b="1" spc="85" dirty="0" err="1">
                <a:solidFill>
                  <a:srgbClr val="FFFFFF"/>
                </a:solidFill>
                <a:latin typeface="Arial"/>
                <a:cs typeface="Arial"/>
              </a:rPr>
              <a:t>melakukan</a:t>
            </a:r>
            <a:r>
              <a:rPr lang="en-US" sz="2500" b="1" spc="85" dirty="0">
                <a:solidFill>
                  <a:srgbClr val="FFFFFF"/>
                </a:solidFill>
                <a:latin typeface="Arial"/>
                <a:cs typeface="Arial"/>
              </a:rPr>
              <a:t> churn</a:t>
            </a:r>
          </a:p>
        </p:txBody>
      </p:sp>
    </p:spTree>
    <p:extLst>
      <p:ext uri="{BB962C8B-B14F-4D97-AF65-F5344CB8AC3E}">
        <p14:creationId xmlns:p14="http://schemas.microsoft.com/office/powerpoint/2010/main" val="125461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1330" y="1624191"/>
            <a:ext cx="10696574" cy="7038974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5D2A026-881E-24FE-E9D0-47A0B2042A5A}"/>
              </a:ext>
            </a:extLst>
          </p:cNvPr>
          <p:cNvSpPr/>
          <p:nvPr/>
        </p:nvSpPr>
        <p:spPr>
          <a:xfrm>
            <a:off x="1752600" y="1790700"/>
            <a:ext cx="685800" cy="65532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object 21">
            <a:extLst>
              <a:ext uri="{FF2B5EF4-FFF2-40B4-BE49-F238E27FC236}">
                <a16:creationId xmlns:a16="http://schemas.microsoft.com/office/drawing/2014/main" id="{92373BD4-A1AF-980A-B7DE-CF296EAE9976}"/>
              </a:ext>
            </a:extLst>
          </p:cNvPr>
          <p:cNvSpPr txBox="1"/>
          <p:nvPr/>
        </p:nvSpPr>
        <p:spPr>
          <a:xfrm>
            <a:off x="12103497" y="4040666"/>
            <a:ext cx="5486400" cy="22056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5599"/>
              </a:lnSpc>
              <a:spcBef>
                <a:spcPts val="100"/>
              </a:spcBef>
            </a:pPr>
            <a:r>
              <a:rPr lang="en-US" sz="2500" b="1" spc="85" dirty="0" err="1">
                <a:solidFill>
                  <a:srgbClr val="FFFFFF"/>
                </a:solidFill>
                <a:latin typeface="Arial"/>
                <a:cs typeface="Arial"/>
              </a:rPr>
              <a:t>Mayoritas</a:t>
            </a:r>
            <a:r>
              <a:rPr lang="en-US" sz="2500" b="1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500" b="1" spc="85" dirty="0" err="1">
                <a:solidFill>
                  <a:srgbClr val="FFFFFF"/>
                </a:solidFill>
                <a:latin typeface="Arial"/>
                <a:cs typeface="Arial"/>
              </a:rPr>
              <a:t>Pelanggan</a:t>
            </a:r>
            <a:r>
              <a:rPr lang="en-US" sz="2500" b="1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500" b="1" spc="85" dirty="0" err="1">
                <a:solidFill>
                  <a:srgbClr val="FFFFFF"/>
                </a:solidFill>
                <a:latin typeface="Arial"/>
                <a:cs typeface="Arial"/>
              </a:rPr>
              <a:t>baru</a:t>
            </a:r>
            <a:r>
              <a:rPr lang="en-US" sz="2500" b="1" spc="85" dirty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lang="en-US" sz="2500" b="1" spc="85" dirty="0" err="1">
                <a:solidFill>
                  <a:srgbClr val="FFFFFF"/>
                </a:solidFill>
                <a:latin typeface="Arial"/>
                <a:cs typeface="Arial"/>
              </a:rPr>
              <a:t>dalam</a:t>
            </a:r>
            <a:r>
              <a:rPr lang="en-US" sz="2500" b="1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500" b="1" spc="85" dirty="0" err="1">
                <a:solidFill>
                  <a:srgbClr val="FFFFFF"/>
                </a:solidFill>
                <a:latin typeface="Arial"/>
                <a:cs typeface="Arial"/>
              </a:rPr>
              <a:t>hal</a:t>
            </a:r>
            <a:r>
              <a:rPr lang="en-US" sz="2500" b="1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500" b="1" spc="85" dirty="0" err="1">
                <a:solidFill>
                  <a:srgbClr val="FFFFFF"/>
                </a:solidFill>
                <a:latin typeface="Arial"/>
                <a:cs typeface="Arial"/>
              </a:rPr>
              <a:t>ini</a:t>
            </a:r>
            <a:r>
              <a:rPr lang="en-US" sz="2500" b="1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500" b="1" spc="85" dirty="0" err="1">
                <a:solidFill>
                  <a:srgbClr val="FFFFFF"/>
                </a:solidFill>
                <a:latin typeface="Arial"/>
                <a:cs typeface="Arial"/>
              </a:rPr>
              <a:t>pelanggan</a:t>
            </a:r>
            <a:r>
              <a:rPr lang="en-US" sz="2500" b="1" spc="85" dirty="0">
                <a:solidFill>
                  <a:srgbClr val="FFFFFF"/>
                </a:solidFill>
                <a:latin typeface="Arial"/>
                <a:cs typeface="Arial"/>
              </a:rPr>
              <a:t> yang </a:t>
            </a:r>
            <a:r>
              <a:rPr lang="en-US" sz="2500" b="1" spc="85" dirty="0" err="1">
                <a:solidFill>
                  <a:srgbClr val="FFFFFF"/>
                </a:solidFill>
                <a:latin typeface="Arial"/>
                <a:cs typeface="Arial"/>
              </a:rPr>
              <a:t>baru</a:t>
            </a:r>
            <a:r>
              <a:rPr lang="en-US" sz="2500" b="1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500" b="1" spc="85" dirty="0" err="1">
                <a:solidFill>
                  <a:srgbClr val="FFFFFF"/>
                </a:solidFill>
                <a:latin typeface="Arial"/>
                <a:cs typeface="Arial"/>
              </a:rPr>
              <a:t>masuk</a:t>
            </a:r>
            <a:r>
              <a:rPr lang="en-US" sz="2500" b="1" spc="85" dirty="0">
                <a:solidFill>
                  <a:srgbClr val="FFFFFF"/>
                </a:solidFill>
                <a:latin typeface="Arial"/>
                <a:cs typeface="Arial"/>
              </a:rPr>
              <a:t> di 2 </a:t>
            </a:r>
            <a:r>
              <a:rPr lang="en-US" sz="2500" b="1" spc="85" dirty="0" err="1">
                <a:solidFill>
                  <a:srgbClr val="FFFFFF"/>
                </a:solidFill>
                <a:latin typeface="Arial"/>
                <a:cs typeface="Arial"/>
              </a:rPr>
              <a:t>bulan</a:t>
            </a:r>
            <a:r>
              <a:rPr lang="en-US" sz="2500" b="1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500" b="1" spc="85" dirty="0" err="1">
                <a:solidFill>
                  <a:srgbClr val="FFFFFF"/>
                </a:solidFill>
                <a:latin typeface="Arial"/>
                <a:cs typeface="Arial"/>
              </a:rPr>
              <a:t>pertama</a:t>
            </a:r>
            <a:r>
              <a:rPr lang="en-US" sz="2500" b="1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500" b="1" spc="85" dirty="0" err="1">
                <a:solidFill>
                  <a:srgbClr val="FFFFFF"/>
                </a:solidFill>
                <a:latin typeface="Arial"/>
                <a:cs typeface="Arial"/>
              </a:rPr>
              <a:t>memiliki</a:t>
            </a:r>
            <a:r>
              <a:rPr lang="en-US" sz="2500" b="1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500" b="1" spc="85" dirty="0" err="1">
                <a:solidFill>
                  <a:srgbClr val="FFFFFF"/>
                </a:solidFill>
                <a:latin typeface="Arial"/>
                <a:cs typeface="Arial"/>
              </a:rPr>
              <a:t>kecenderungan</a:t>
            </a:r>
            <a:r>
              <a:rPr lang="en-US" sz="2500" b="1" spc="85" dirty="0">
                <a:solidFill>
                  <a:srgbClr val="FFFFFF"/>
                </a:solidFill>
                <a:latin typeface="Arial"/>
                <a:cs typeface="Arial"/>
              </a:rPr>
              <a:t> sangat </a:t>
            </a:r>
            <a:r>
              <a:rPr lang="en-US" sz="2500" b="1" spc="85" dirty="0" err="1">
                <a:solidFill>
                  <a:srgbClr val="FFFFFF"/>
                </a:solidFill>
                <a:latin typeface="Arial"/>
                <a:cs typeface="Arial"/>
              </a:rPr>
              <a:t>tinggi</a:t>
            </a:r>
            <a:r>
              <a:rPr lang="en-US" sz="2500" b="1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500" b="1" spc="85" dirty="0" err="1">
                <a:solidFill>
                  <a:srgbClr val="FFFFFF"/>
                </a:solidFill>
                <a:latin typeface="Arial"/>
                <a:cs typeface="Arial"/>
              </a:rPr>
              <a:t>untuk</a:t>
            </a:r>
            <a:r>
              <a:rPr lang="en-US" sz="2500" b="1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500" b="1" spc="85" dirty="0" err="1">
                <a:solidFill>
                  <a:srgbClr val="FFFFFF"/>
                </a:solidFill>
                <a:latin typeface="Arial"/>
                <a:cs typeface="Arial"/>
              </a:rPr>
              <a:t>melakukan</a:t>
            </a:r>
            <a:r>
              <a:rPr lang="en-US" sz="2500" b="1" spc="85" dirty="0">
                <a:solidFill>
                  <a:srgbClr val="FFFFFF"/>
                </a:solidFill>
                <a:latin typeface="Arial"/>
                <a:cs typeface="Arial"/>
              </a:rPr>
              <a:t> churn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</TotalTime>
  <Words>305</Words>
  <Application>Microsoft Office PowerPoint</Application>
  <PresentationFormat>Custom</PresentationFormat>
  <Paragraphs>33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Lucida Sans Unicode</vt:lpstr>
      <vt:lpstr>Trebuchet MS</vt:lpstr>
      <vt:lpstr>Office Theme</vt:lpstr>
      <vt:lpstr>PowerPoint Presentation</vt:lpstr>
      <vt:lpstr>MASALAH</vt:lpstr>
      <vt:lpstr>DATA PROFIL DAN EDA</vt:lpstr>
      <vt:lpstr>DATA PROFIL</vt:lpstr>
      <vt:lpstr>HEADMAP ANALYSIS</vt:lpstr>
      <vt:lpstr>ANALISIS FITUR KATEGORIK TERHADAP TARGET (CHURN)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PREDIKSI CHURN</vt:lpstr>
      <vt:lpstr>PowerPoint Presentation</vt:lpstr>
      <vt:lpstr>PowerPoint Presentation</vt:lpstr>
      <vt:lpstr>REKOMENDASI</vt:lpstr>
      <vt:lpstr>PowerPoint Presentation</vt:lpstr>
      <vt:lpstr>REKOMENDASI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Customers Churn</dc:title>
  <dc:creator>Faruq Abdurrahman</dc:creator>
  <cp:keywords>DAFUWYY1Wfo,BAFOy5sdOnI</cp:keywords>
  <cp:lastModifiedBy>Faruq Abdurrahman Fachrudin</cp:lastModifiedBy>
  <cp:revision>9</cp:revision>
  <dcterms:created xsi:type="dcterms:W3CDTF">2022-12-10T14:47:55Z</dcterms:created>
  <dcterms:modified xsi:type="dcterms:W3CDTF">2022-12-11T04:47:27Z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2022-12-10T00:00:00Z</vt:filetime>
  </property>
  <property fmtid="{D5CDD505-2E9C-101B-9397-08002B2CF9AE}" pid="3" name="Creator">
    <vt:lpwstr>Canva</vt:lpwstr>
  </property>
  <property fmtid="{D5CDD505-2E9C-101B-9397-08002B2CF9AE}" pid="4" name="LastSaved">
    <vt:filetime>2022-12-10T00:00:00Z</vt:filetime>
  </property>
</Properties>
</file>