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4" r:id="rId5"/>
    <p:sldId id="262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vo-admin" initials="s" lastIdx="21" clrIdx="0"/>
  <p:cmAuthor id="2" name="Administrat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4B96A-BC9C-4409-9A36-0662B1973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6799A-3AE2-4C8C-A488-71013C6D00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65B2-F79C-4B6F-BB92-4FB2E7D16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077-A4EA-4A2A-AB47-B74CF707A0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1.xml"/><Relationship Id="rId7" Type="http://schemas.openxmlformats.org/officeDocument/2006/relationships/image" Target="../media/image29.png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731" y="4911938"/>
            <a:ext cx="5779363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for SOVOL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SV01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 Touch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zh-CN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download: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://sovol3d.com/pages/download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6283" y="2443925"/>
            <a:ext cx="36411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Scan QR code to view detailed instruction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731" y="2918321"/>
            <a:ext cx="3551100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BED LEVELING SENSOR FOR 3D PRINTER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9773" y="648549"/>
            <a:ext cx="3105478" cy="115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User Manual  </a:t>
            </a:r>
            <a:endParaRPr lang="en-US" altLang="zh-CN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SOVOL SV01 BL Touch </a:t>
            </a:r>
            <a:endParaRPr lang="zh-CN" alt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8" t="26176" r="40708" b="37871"/>
          <a:stretch>
            <a:fillRect/>
          </a:stretch>
        </p:blipFill>
        <p:spPr>
          <a:xfrm rot="12401590">
            <a:off x="1183133" y="586056"/>
            <a:ext cx="1673042" cy="2131498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8935" y="532237"/>
            <a:ext cx="1431227" cy="1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9568098" y="2104436"/>
            <a:ext cx="1808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 QR code 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enzhen Creality3D Technology CO.,LTD.…"/>
          <p:cNvSpPr txBox="1"/>
          <p:nvPr/>
        </p:nvSpPr>
        <p:spPr>
          <a:xfrm>
            <a:off x="6510927" y="4836454"/>
            <a:ext cx="5972299" cy="1215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08" tIns="45708" rIns="45708" bIns="45708" numCol="1" anchor="t">
            <a:spAutoFit/>
          </a:bodyPr>
          <a:lstStyle/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 b="1" kern="0" dirty="0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SHENZHEN </a:t>
            </a:r>
            <a:r>
              <a:rPr lang="en-US" altLang="zh-CN" sz="2000" b="1" kern="0" dirty="0" err="1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Lian</a:t>
            </a:r>
            <a:r>
              <a:rPr lang="en-US" altLang="zh-CN" sz="2000" b="1" kern="0" dirty="0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Dian Chuang</a:t>
            </a:r>
            <a:r>
              <a:rPr sz="2000" b="1" kern="0" dirty="0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lang="en-US" altLang="zh-CN" sz="2000" b="1" kern="0" dirty="0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Technology </a:t>
            </a:r>
            <a:r>
              <a:rPr sz="2000" b="1" kern="0" dirty="0">
                <a:solidFill>
                  <a:srgbClr val="4DAEA3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LTD.</a:t>
            </a:r>
            <a:endParaRPr sz="2000" b="1" kern="0" dirty="0">
              <a:solidFill>
                <a:srgbClr val="4DAEA3"/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900" kern="0" dirty="0">
              <a:solidFill>
                <a:srgbClr val="A7A7A7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1100" b="1" kern="0" dirty="0">
              <a:solidFill>
                <a:srgbClr val="A7A7A7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Official Website: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www.sovol3d.com</a:t>
            </a:r>
            <a:endParaRPr sz="1100" kern="0" dirty="0">
              <a:solidFill>
                <a:srgbClr val="A7A7A7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Tel: +86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-0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755-210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7 4700</a:t>
            </a:r>
            <a:endParaRPr sz="1100" kern="0" dirty="0">
              <a:solidFill>
                <a:srgbClr val="A7A7A7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  <a:p>
            <a:pPr defTabSz="1215390" hangingPunct="0">
              <a:defRPr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E-mail: 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sale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@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sovol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3d.c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om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 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info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@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sovol</a:t>
            </a:r>
            <a:r>
              <a:rPr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3d.c</a:t>
            </a:r>
            <a:r>
              <a:rPr lang="en-US" sz="1100" kern="0" dirty="0">
                <a:solidFill>
                  <a:srgbClr val="A7A7A7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om</a:t>
            </a:r>
            <a:endParaRPr sz="1100" kern="0" dirty="0">
              <a:solidFill>
                <a:srgbClr val="A7A7A7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pic>
        <p:nvPicPr>
          <p:cNvPr id="14" name="图片 13" descr="FC C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6494" y="5373529"/>
            <a:ext cx="1375172" cy="310787"/>
          </a:xfrm>
          <a:prstGeom prst="rect">
            <a:avLst/>
          </a:prstGeom>
        </p:spPr>
      </p:pic>
      <p:pic>
        <p:nvPicPr>
          <p:cNvPr id="15" name="图片 14" descr="1 (2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30430" y="5382746"/>
            <a:ext cx="335398" cy="320947"/>
          </a:xfrm>
          <a:prstGeom prst="rect">
            <a:avLst/>
          </a:prstGeom>
        </p:spPr>
      </p:pic>
      <p:pic>
        <p:nvPicPr>
          <p:cNvPr id="16" name="图片 15" descr="ISO9001认证(黑色)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85724" y="5375597"/>
            <a:ext cx="345765" cy="3352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12" y="520816"/>
            <a:ext cx="1465846" cy="146584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75958" y="2105905"/>
            <a:ext cx="17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www.sovol3d.com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1235" y="501134"/>
            <a:ext cx="1731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0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Packing List</a:t>
            </a:r>
            <a:endParaRPr lang="en-US" altLang="zh-CN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3263" y="2755042"/>
            <a:ext cx="921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 Touch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61466" y="2806556"/>
            <a:ext cx="1131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Connectors</a:t>
            </a:r>
            <a:endParaRPr lang="en-US" altLang="zh-CN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3263" y="5304993"/>
            <a:ext cx="750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6393" y="5304993"/>
            <a:ext cx="1758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M3X6 Screws 4PCS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8" t="26176" r="40708" b="37871"/>
          <a:stretch>
            <a:fillRect/>
          </a:stretch>
        </p:blipFill>
        <p:spPr>
          <a:xfrm rot="5400000">
            <a:off x="2043871" y="1027136"/>
            <a:ext cx="1474813" cy="18789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2" t="9455" r="39754" b="17079"/>
          <a:stretch>
            <a:fillRect/>
          </a:stretch>
        </p:blipFill>
        <p:spPr>
          <a:xfrm rot="16200000">
            <a:off x="7691679" y="802031"/>
            <a:ext cx="1301864" cy="23717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5" t="33448" r="37580" b="33048"/>
          <a:stretch>
            <a:fillRect/>
          </a:stretch>
        </p:blipFill>
        <p:spPr>
          <a:xfrm>
            <a:off x="1753162" y="3811320"/>
            <a:ext cx="1454244" cy="129382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2" t="37089" r="43954" b="32928"/>
          <a:stretch>
            <a:fillRect/>
          </a:stretch>
        </p:blipFill>
        <p:spPr>
          <a:xfrm rot="10800000">
            <a:off x="4973423" y="3702225"/>
            <a:ext cx="879012" cy="140291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2" t="28348" r="42476" b="42372"/>
          <a:stretch>
            <a:fillRect/>
          </a:stretch>
        </p:blipFill>
        <p:spPr>
          <a:xfrm>
            <a:off x="8174168" y="3961754"/>
            <a:ext cx="695417" cy="84880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403098" y="5304993"/>
            <a:ext cx="2463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M3X6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Spring Washers </a:t>
            </a:r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2PCS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3" t="13142" r="42517" b="9514"/>
          <a:stretch>
            <a:fillRect/>
          </a:stretch>
        </p:blipFill>
        <p:spPr>
          <a:xfrm flipH="1">
            <a:off x="5299969" y="1120716"/>
            <a:ext cx="225921" cy="12517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3870" y="2755042"/>
            <a:ext cx="1463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</a:t>
            </a:r>
            <a:r>
              <a:rPr lang="zh-CN" alt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ouch probe</a:t>
            </a:r>
            <a:endParaRPr lang="zh-CN" alt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t="2779" r="24754" b="9624"/>
          <a:stretch>
            <a:fillRect/>
          </a:stretch>
        </p:blipFill>
        <p:spPr>
          <a:xfrm>
            <a:off x="3292024" y="2993528"/>
            <a:ext cx="2347046" cy="22709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2979" r="9808" b="3634"/>
          <a:stretch>
            <a:fillRect/>
          </a:stretch>
        </p:blipFill>
        <p:spPr>
          <a:xfrm>
            <a:off x="323404" y="2909887"/>
            <a:ext cx="3154823" cy="25960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7628" y="2546664"/>
            <a:ext cx="539497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2.Install </a:t>
            </a:r>
            <a:r>
              <a:rPr lang="en-US" altLang="zh-CN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BLTocuh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 mount with two M3X6 screws and M3X6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Spring Washers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828" y="2546512"/>
            <a:ext cx="3036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 Insert connectors into 5 Pin port.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852127" y="4605721"/>
            <a:ext cx="2033948" cy="2972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957263" y="4588670"/>
            <a:ext cx="1990900" cy="2786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42636" y="5540741"/>
            <a:ext cx="51244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3. 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Use two M3X6 screws to secure the BL Touch to the extruder mount.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303" y="442595"/>
            <a:ext cx="20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②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BLTouch</a:t>
            </a:r>
            <a:endParaRPr lang="en-US" altLang="zh-CN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8680328" y="1337790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箭头: 右 20"/>
          <p:cNvSpPr/>
          <p:nvPr/>
        </p:nvSpPr>
        <p:spPr>
          <a:xfrm>
            <a:off x="2710982" y="3844907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" t="7069" r="53793" b="34034"/>
          <a:stretch>
            <a:fillRect/>
          </a:stretch>
        </p:blipFill>
        <p:spPr>
          <a:xfrm rot="16200000">
            <a:off x="2611879" y="773720"/>
            <a:ext cx="940543" cy="1413741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2147107" y="1348783"/>
            <a:ext cx="221809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73007" y="1378151"/>
            <a:ext cx="14061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76179" y="1432555"/>
            <a:ext cx="1406115" cy="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4771" y="1487282"/>
            <a:ext cx="140435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73007" y="1583087"/>
            <a:ext cx="140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73007" y="1537964"/>
            <a:ext cx="1406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/>
          <p:nvPr/>
        </p:nvCxnSpPr>
        <p:spPr>
          <a:xfrm>
            <a:off x="2375280" y="1499224"/>
            <a:ext cx="656051" cy="10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67628" y="5540741"/>
            <a:ext cx="512440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The cable connects to the BL Touch through the extruded back panel, secure the cable to the guide tube and cable with a cable tie and bypass the rear side of the gantry.</a:t>
            </a:r>
            <a:endParaRPr lang="zh-CN" altLang="en-US" sz="1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t="10378" b="3243"/>
          <a:stretch>
            <a:fillRect/>
          </a:stretch>
        </p:blipFill>
        <p:spPr bwMode="auto">
          <a:xfrm>
            <a:off x="7710991" y="3174218"/>
            <a:ext cx="2468707" cy="236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t="23767" r="53285" b="20345"/>
          <a:stretch>
            <a:fillRect/>
          </a:stretch>
        </p:blipFill>
        <p:spPr>
          <a:xfrm>
            <a:off x="7112894" y="311829"/>
            <a:ext cx="1413741" cy="221845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7703344" y="735806"/>
            <a:ext cx="0" cy="12501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160544" y="695325"/>
            <a:ext cx="0" cy="1255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t="19575" r="33900" b="23757"/>
          <a:stretch>
            <a:fillRect/>
          </a:stretch>
        </p:blipFill>
        <p:spPr>
          <a:xfrm>
            <a:off x="9391419" y="262617"/>
            <a:ext cx="1668779" cy="1967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850" y="403480"/>
            <a:ext cx="205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③ 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Circuit Wiring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75153" y="1502817"/>
            <a:ext cx="3022829" cy="24088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70" y="1308336"/>
            <a:ext cx="821090" cy="6544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811080" y="2544207"/>
            <a:ext cx="1038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USB Cable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86359" y="3587114"/>
            <a:ext cx="1216734" cy="19351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52729" y="1109309"/>
            <a:ext cx="6096000" cy="17068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base and find out the mainboard.</a:t>
            </a:r>
            <a:endParaRPr lang="en-US" altLang="zh-CN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 Unplug the Z limit switch (Z Port),and insert the connectors.</a:t>
            </a:r>
            <a:endParaRPr lang="en-US" altLang="zh-CN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 Insert connectors into the mainboard D11 pins as the picture shows.</a:t>
            </a:r>
            <a:endParaRPr lang="en-US" altLang="zh-CN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 Close the base.</a:t>
            </a:r>
            <a:endParaRPr lang="en-US" altLang="zh-CN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 the computer </a:t>
            </a:r>
            <a:r>
              <a:rPr lang="en-US" altLang="zh-C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with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USB</a:t>
            </a:r>
            <a:r>
              <a:rPr lang="en-US" altLang="zh-C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cable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update firmware 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7809" y="4377366"/>
            <a:ext cx="394446" cy="573323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 rot="5400000">
            <a:off x="548126" y="4637783"/>
            <a:ext cx="421013" cy="76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A11</a:t>
            </a:r>
            <a:endParaRPr lang="en-US" altLang="zh-CN" sz="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A12</a:t>
            </a:r>
            <a:endParaRPr lang="en-US" altLang="zh-CN" sz="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D11</a:t>
            </a:r>
            <a:endParaRPr lang="en-US" altLang="zh-CN" sz="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D12</a:t>
            </a:r>
            <a:endParaRPr lang="en-US" altLang="zh-CN" sz="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1319247" y="3463131"/>
            <a:ext cx="234217" cy="281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 rot="16200000">
            <a:off x="983638" y="3788676"/>
            <a:ext cx="292100" cy="69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V="1">
            <a:off x="1398351" y="3599631"/>
            <a:ext cx="0" cy="817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461509" y="3610089"/>
            <a:ext cx="0" cy="873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398351" y="4398169"/>
            <a:ext cx="353321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461509" y="4467225"/>
            <a:ext cx="3470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776442" y="4528669"/>
            <a:ext cx="4155127" cy="1710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/>
          <p:cNvCxnSpPr/>
          <p:nvPr/>
        </p:nvCxnSpPr>
        <p:spPr>
          <a:xfrm rot="10800000" flipV="1">
            <a:off x="766077" y="4594853"/>
            <a:ext cx="4165492" cy="19238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787562" y="4664027"/>
            <a:ext cx="4144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787562" y="3969651"/>
            <a:ext cx="314132" cy="428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2354580" y="4046991"/>
            <a:ext cx="0" cy="171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336006" y="4218640"/>
            <a:ext cx="1542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3873915" y="1962750"/>
            <a:ext cx="0" cy="2273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3012" y="352385"/>
            <a:ext cx="2313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④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 Firmware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95727" y="2448478"/>
            <a:ext cx="4570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Click 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Settings        Printer         Manage Printers 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8662" y="2448477"/>
            <a:ext cx="1092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1.Open </a:t>
            </a:r>
            <a:r>
              <a:rPr lang="en-US" altLang="zh-CN" sz="1400" dirty="0" err="1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Cura</a:t>
            </a:r>
            <a:endParaRPr lang="en-US" altLang="zh-CN" sz="1400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1080" y="5539235"/>
            <a:ext cx="3987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After waiting 1-3 minutes to connect the printer successfully, click “Upload custom Firmware”.</a:t>
            </a:r>
            <a:endParaRPr lang="en-US" altLang="zh-CN" sz="1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03" y="4241404"/>
            <a:ext cx="3764003" cy="1136533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>
            <a:off x="1963450" y="1363539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236" y="3694667"/>
            <a:ext cx="2737850" cy="79621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372635" y="2404530"/>
            <a:ext cx="2319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Click  </a:t>
            </a:r>
            <a:r>
              <a:rPr lang="zh-CN" altLang="en-US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Update  Firmware</a:t>
            </a:r>
            <a:r>
              <a:rPr lang="zh-CN" altLang="en-US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箭头: 右 30"/>
          <p:cNvSpPr/>
          <p:nvPr/>
        </p:nvSpPr>
        <p:spPr>
          <a:xfrm>
            <a:off x="7062055" y="1360714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箭头: 右 36"/>
          <p:cNvSpPr/>
          <p:nvPr/>
        </p:nvSpPr>
        <p:spPr>
          <a:xfrm>
            <a:off x="4676367" y="3945468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箭头: 右 40"/>
          <p:cNvSpPr/>
          <p:nvPr/>
        </p:nvSpPr>
        <p:spPr>
          <a:xfrm>
            <a:off x="8168449" y="3862953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3179" y="5539235"/>
            <a:ext cx="680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5.Select .hex file       and click </a:t>
            </a:r>
            <a:r>
              <a:rPr lang="zh-CN" altLang="en-US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CN" altLang="en-US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update, waiting until it is finished, then click “close”.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983946" y="260707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34599" y="260707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r="14401" b="18430"/>
          <a:stretch>
            <a:fillRect/>
          </a:stretch>
        </p:blipFill>
        <p:spPr>
          <a:xfrm>
            <a:off x="728661" y="1061523"/>
            <a:ext cx="1033077" cy="113653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5" name="直接箭头连接符 34"/>
          <p:cNvCxnSpPr/>
          <p:nvPr/>
        </p:nvCxnSpPr>
        <p:spPr>
          <a:xfrm>
            <a:off x="6217298" y="568992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318" y="1061523"/>
            <a:ext cx="4231529" cy="11920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551" y="1040683"/>
            <a:ext cx="3298073" cy="1254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95" y="3387082"/>
            <a:ext cx="2811040" cy="18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96" y="2922743"/>
            <a:ext cx="3764003" cy="1167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934" y="418762"/>
            <a:ext cx="1807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⑤ </a:t>
            </a:r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 Leveling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959" y="2763179"/>
            <a:ext cx="1148137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 Leveling        Level Corners, turn the bed leveling nut until the distance between the nozzle and the hot bed is about 0.2mm( the thickness of a sheet of A4 paper)   (For example, figure 3), make sure that the hot bed corners are relatively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flat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Auto </a:t>
            </a:r>
            <a:r>
              <a:rPr lang="en-US" altLang="zh-CN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Home,and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wait until it stops.</a:t>
            </a:r>
            <a:endParaRPr lang="zh-CN" altLang="en-US" sz="1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436717" y="2908983"/>
            <a:ext cx="239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305" y="122092"/>
            <a:ext cx="2316241" cy="2074169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7550840" y="1820020"/>
            <a:ext cx="424617" cy="40449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7795364" y="1377140"/>
            <a:ext cx="1050655" cy="6573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79" y="406507"/>
            <a:ext cx="1681938" cy="1368433"/>
          </a:xfrm>
          <a:prstGeom prst="ellipse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9614621" y="1523206"/>
            <a:ext cx="73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614622" y="1493673"/>
            <a:ext cx="73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9709419" y="1432140"/>
            <a:ext cx="1054100" cy="77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800305" y="1199253"/>
            <a:ext cx="13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0.2mm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A4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82379" y="2185918"/>
            <a:ext cx="90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箭头: 右 66"/>
          <p:cNvSpPr/>
          <p:nvPr/>
        </p:nvSpPr>
        <p:spPr>
          <a:xfrm>
            <a:off x="4103755" y="1785195"/>
            <a:ext cx="332970" cy="21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27137" r="7630" b="26287"/>
          <a:stretch>
            <a:fillRect/>
          </a:stretch>
        </p:blipFill>
        <p:spPr>
          <a:xfrm>
            <a:off x="319511" y="1447586"/>
            <a:ext cx="1807931" cy="10187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25115" r="9648" b="27230"/>
          <a:stretch>
            <a:fillRect/>
          </a:stretch>
        </p:blipFill>
        <p:spPr>
          <a:xfrm>
            <a:off x="2450434" y="1414326"/>
            <a:ext cx="1683818" cy="10060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5815" r="8295" b="25547"/>
          <a:stretch>
            <a:fillRect/>
          </a:stretch>
        </p:blipFill>
        <p:spPr>
          <a:xfrm>
            <a:off x="4415414" y="1436512"/>
            <a:ext cx="1759504" cy="1029320"/>
          </a:xfrm>
          <a:prstGeom prst="rect">
            <a:avLst/>
          </a:prstGeom>
        </p:spPr>
      </p:pic>
      <p:sp>
        <p:nvSpPr>
          <p:cNvPr id="72" name="箭头: 右 71"/>
          <p:cNvSpPr/>
          <p:nvPr/>
        </p:nvSpPr>
        <p:spPr>
          <a:xfrm>
            <a:off x="2102757" y="1807580"/>
            <a:ext cx="332970" cy="21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44933" y="4953489"/>
            <a:ext cx="1170213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Bed Leveling          Z </a:t>
            </a:r>
            <a:r>
              <a:rPr lang="en-US" altLang="zh-CN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Offset,rotate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knob to adjust Z Offset value until the distance between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the nozzle and the hot bed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about 0.2mm (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the thickness of a sheet of A4 paper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(For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example, figure 3)      </a:t>
            </a:r>
            <a:r>
              <a:rPr lang="en-US" altLang="zh-CN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Store settings 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zh-CN" sz="1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6146" r="9863" b="24756"/>
          <a:stretch>
            <a:fillRect/>
          </a:stretch>
        </p:blipFill>
        <p:spPr>
          <a:xfrm>
            <a:off x="2637489" y="3638282"/>
            <a:ext cx="1777925" cy="10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27603" r="5526" b="24423"/>
          <a:stretch>
            <a:fillRect/>
          </a:stretch>
        </p:blipFill>
        <p:spPr>
          <a:xfrm>
            <a:off x="5148261" y="3670644"/>
            <a:ext cx="1895475" cy="106669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27137" r="7630" b="26287"/>
          <a:stretch>
            <a:fillRect/>
          </a:stretch>
        </p:blipFill>
        <p:spPr>
          <a:xfrm>
            <a:off x="326453" y="3665726"/>
            <a:ext cx="1807931" cy="1018772"/>
          </a:xfrm>
          <a:prstGeom prst="rect">
            <a:avLst/>
          </a:prstGeom>
        </p:spPr>
      </p:pic>
      <p:sp>
        <p:nvSpPr>
          <p:cNvPr id="84" name="箭头: 右 83"/>
          <p:cNvSpPr/>
          <p:nvPr/>
        </p:nvSpPr>
        <p:spPr>
          <a:xfrm>
            <a:off x="2256248" y="4062776"/>
            <a:ext cx="332970" cy="21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箭头: 右 84"/>
          <p:cNvSpPr/>
          <p:nvPr/>
        </p:nvSpPr>
        <p:spPr>
          <a:xfrm>
            <a:off x="4566693" y="4075767"/>
            <a:ext cx="332970" cy="21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476997" y="5180374"/>
            <a:ext cx="239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3505458" y="5528713"/>
            <a:ext cx="239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666005" y="3136027"/>
            <a:ext cx="239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6085" y="5854700"/>
            <a:ext cx="825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the bed is relatively level, you can skip step 1. 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340" y="355850"/>
            <a:ext cx="2825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⑥ </a:t>
            </a:r>
            <a:r>
              <a:rPr lang="en-US" altLang="zh-C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Settings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340" y="5722018"/>
            <a:ext cx="2597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Add G29 after G28 and click close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1820146" y="1550094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8687" y="2401862"/>
            <a:ext cx="2674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2.Settings→ Printer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→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 Manage  Printers</a:t>
            </a: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316" y="2410935"/>
            <a:ext cx="2319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3.Machine Settings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箭头: 右 20"/>
          <p:cNvSpPr/>
          <p:nvPr/>
        </p:nvSpPr>
        <p:spPr>
          <a:xfrm>
            <a:off x="4049543" y="4266582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6936365" y="1558483"/>
            <a:ext cx="40837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542" y="3351203"/>
            <a:ext cx="5243836" cy="2251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7950" y="238480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1.Open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Cura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r="14401" b="18430"/>
          <a:stretch>
            <a:fillRect/>
          </a:stretch>
        </p:blipFill>
        <p:spPr>
          <a:xfrm>
            <a:off x="591670" y="1120328"/>
            <a:ext cx="1033077" cy="11365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918" y="1168906"/>
            <a:ext cx="4231529" cy="11920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47" y="3284718"/>
            <a:ext cx="2825987" cy="2251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543" y="1133583"/>
            <a:ext cx="4092787" cy="11712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演示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等线</vt:lpstr>
      <vt:lpstr>仿宋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杰华</dc:creator>
  <cp:lastModifiedBy>forget it</cp:lastModifiedBy>
  <cp:revision>542</cp:revision>
  <dcterms:created xsi:type="dcterms:W3CDTF">2020-07-27T01:04:00Z</dcterms:created>
  <dcterms:modified xsi:type="dcterms:W3CDTF">2020-08-10T06:57:50Z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