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9" r:id="rId1"/>
  </p:sldMasterIdLst>
  <p:sldIdLst>
    <p:sldId id="271" r:id="rId2"/>
    <p:sldId id="256" r:id="rId3"/>
    <p:sldId id="260" r:id="rId4"/>
    <p:sldId id="267" r:id="rId5"/>
    <p:sldId id="270" r:id="rId6"/>
    <p:sldId id="259" r:id="rId7"/>
    <p:sldId id="268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3297EB-643D-41EA-93C5-DD001C0A5FDA}">
          <p14:sldIdLst>
            <p14:sldId id="271"/>
            <p14:sldId id="256"/>
            <p14:sldId id="260"/>
            <p14:sldId id="267"/>
            <p14:sldId id="270"/>
            <p14:sldId id="259"/>
            <p14:sldId id="268"/>
            <p14:sldId id="273"/>
            <p14:sldId id="274"/>
            <p14:sldId id="275"/>
          </p14:sldIdLst>
        </p14:section>
        <p14:section name="Untitled Section" id="{FF980171-43AB-4230-BD35-01CCBCA21A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20" autoAdjust="0"/>
  </p:normalViewPr>
  <p:slideViewPr>
    <p:cSldViewPr snapToGrid="0">
      <p:cViewPr>
        <p:scale>
          <a:sx n="66" d="100"/>
          <a:sy n="66" d="100"/>
        </p:scale>
        <p:origin x="1330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646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45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106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393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41482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384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5676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618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0033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00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505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073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310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20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701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8979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438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FF63D9-A656-4AE6-A0B9-2D3FA389618F}" type="datetimeFigureOut">
              <a:rPr lang="en-AE" smtClean="0"/>
              <a:t>18/10/2024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D128-B2F2-4584-918C-DA4F4C7B8F8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13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  <p:sldLayoutId id="2147484253" r:id="rId14"/>
    <p:sldLayoutId id="2147484254" r:id="rId15"/>
    <p:sldLayoutId id="2147484255" r:id="rId16"/>
    <p:sldLayoutId id="2147484256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wnload Arabic Calligraphy of Bismillah, the first verse of Quran,  translated as, In the name of God, the merciful, the compassionate, in  modern Calligraphy Islamic Vector. for free">
            <a:extLst>
              <a:ext uri="{FF2B5EF4-FFF2-40B4-BE49-F238E27FC236}">
                <a16:creationId xmlns:a16="http://schemas.microsoft.com/office/drawing/2014/main" id="{3E72E9A1-EF6A-400A-E70B-D64BB64F8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34" y="693336"/>
            <a:ext cx="7948246" cy="506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3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ank You In Arabic Language Jazakallahu Khairan, Arabic Language, Thank  You, Jazakallahu PNG Transparent Clipart Image and PSD File for Free  Download">
            <a:extLst>
              <a:ext uri="{FF2B5EF4-FFF2-40B4-BE49-F238E27FC236}">
                <a16:creationId xmlns:a16="http://schemas.microsoft.com/office/drawing/2014/main" id="{FB659FAE-800F-2A93-0A2A-11BF99C1B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635" y="959733"/>
            <a:ext cx="6215606" cy="505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2DC0-2D99-A8E4-667B-C81466D6E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5296087" cy="2872381"/>
          </a:xfrm>
        </p:spPr>
        <p:txBody>
          <a:bodyPr>
            <a:normAutofit/>
          </a:bodyPr>
          <a:lstStyle/>
          <a:p>
            <a:r>
              <a:rPr lang="en-US" sz="7200" dirty="0"/>
              <a:t>BIOS</a:t>
            </a:r>
            <a:br>
              <a:rPr lang="en-US" dirty="0"/>
            </a:b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31653-A6C9-5D4B-D21D-4A2FAE00E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280" y="4548780"/>
            <a:ext cx="8825658" cy="861420"/>
          </a:xfrm>
        </p:spPr>
        <p:txBody>
          <a:bodyPr/>
          <a:lstStyle/>
          <a:p>
            <a:r>
              <a:rPr lang="en-US" dirty="0"/>
              <a:t>The Foundation Of Computer Start Up</a:t>
            </a:r>
            <a:endParaRPr lang="en-AE" sz="4000" dirty="0"/>
          </a:p>
        </p:txBody>
      </p:sp>
      <p:pic>
        <p:nvPicPr>
          <p:cNvPr id="1026" name="Picture 2" descr="BIOS là gì? Có thể làm gì trong hệ thống BIOS? | BKHOST">
            <a:extLst>
              <a:ext uri="{FF2B5EF4-FFF2-40B4-BE49-F238E27FC236}">
                <a16:creationId xmlns:a16="http://schemas.microsoft.com/office/drawing/2014/main" id="{C503B333-3F77-D9A9-67F0-6B64D8513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36" y="1219200"/>
            <a:ext cx="420858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8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AD380-535D-8B80-5FE0-7B5D396CA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936" y="1464079"/>
            <a:ext cx="5426189" cy="439187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BIOS stands for Basic Input/Output System.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firmware that initializes hardware during the </a:t>
            </a:r>
            <a:r>
              <a:rPr lang="en-GB" sz="2000" dirty="0"/>
              <a:t>booting process before handing control to the operating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dirty="0"/>
              <a:t> system.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AE" dirty="0"/>
          </a:p>
        </p:txBody>
      </p:sp>
      <p:pic>
        <p:nvPicPr>
          <p:cNvPr id="3074" name="Picture 2" descr="97 Basic Input Output System Royalty-Free Images, Stock Photos &amp; Pictures |  Shutterstock">
            <a:extLst>
              <a:ext uri="{FF2B5EF4-FFF2-40B4-BE49-F238E27FC236}">
                <a16:creationId xmlns:a16="http://schemas.microsoft.com/office/drawing/2014/main" id="{4135FFCC-1F6E-15C9-69DE-212CE59AA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25" y="1464079"/>
            <a:ext cx="3417382" cy="368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EACC-F93C-6092-5C48-DFF91157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17" y="693879"/>
            <a:ext cx="4481565" cy="9038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Functions</a:t>
            </a:r>
            <a:br>
              <a:rPr lang="en-US" dirty="0"/>
            </a:br>
            <a:endParaRPr lang="en-A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856212D-9A7F-429E-224D-E2D4508688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0239" y="2086211"/>
            <a:ext cx="538641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Hardware Initialization: </a:t>
            </a:r>
            <a:r>
              <a:rPr lang="en-US" altLang="en-US" sz="2400" dirty="0">
                <a:latin typeface="Arial" panose="020B0604020202020204" pitchFamily="34" charset="0"/>
              </a:rPr>
              <a:t>Detects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 configures hardware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(CPU, RAM, disk drives).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41FC838-7595-ADE6-5F9B-FAD99EDE0DA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5999" y="2188957"/>
            <a:ext cx="575029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Bootloader: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Locates and loads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operating system from storage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EF5DDC1-5639-55B3-7D11-8F092122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4079104"/>
            <a:ext cx="54485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(Power-On Self-Test):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for hardware failures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startup.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47E735-60AF-C0FB-BCC3-3D17DF95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80" y="4177293"/>
            <a:ext cx="6359433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CMOS (Complementary Metal-Oxide-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Semiconductor):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memory chip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system settings, such as date, time,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by the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startup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F7E8-F2E4-6692-FCC7-A228D161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18" y="903795"/>
            <a:ext cx="5927971" cy="1400530"/>
          </a:xfrm>
        </p:spPr>
        <p:txBody>
          <a:bodyPr/>
          <a:lstStyle/>
          <a:p>
            <a:r>
              <a:rPr lang="en-US" dirty="0"/>
              <a:t>Types Of BIOS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D0940-4006-5234-B97A-4C462F96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5910" y="2539364"/>
            <a:ext cx="4396338" cy="576262"/>
          </a:xfrm>
        </p:spPr>
        <p:txBody>
          <a:bodyPr/>
          <a:lstStyle/>
          <a:p>
            <a:r>
              <a:rPr lang="en-US" dirty="0"/>
              <a:t>Legacy BIOS</a:t>
            </a:r>
            <a:endParaRPr lang="en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F7C39-6151-5CB8-7E7B-37C10A81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7804" y="3220570"/>
            <a:ext cx="4396339" cy="1400530"/>
          </a:xfrm>
        </p:spPr>
        <p:txBody>
          <a:bodyPr/>
          <a:lstStyle/>
          <a:p>
            <a:pPr lvl="1"/>
            <a:r>
              <a:rPr lang="en-GB" sz="2200" dirty="0"/>
              <a:t>Traditional BIOS interface with limited features.</a:t>
            </a:r>
            <a:endParaRPr lang="en-AE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BDF70-ACA6-A997-16EB-10499E40E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6890" y="2409269"/>
            <a:ext cx="4396339" cy="576262"/>
          </a:xfrm>
        </p:spPr>
        <p:txBody>
          <a:bodyPr/>
          <a:lstStyle/>
          <a:p>
            <a:r>
              <a:rPr lang="en-US" dirty="0"/>
              <a:t>UEFI</a:t>
            </a:r>
            <a:endParaRPr lang="en-A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24BA0-A19D-D510-0E87-2498DDFC8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689" y="3196582"/>
            <a:ext cx="4396339" cy="3407470"/>
          </a:xfrm>
        </p:spPr>
        <p:txBody>
          <a:bodyPr/>
          <a:lstStyle/>
          <a:p>
            <a:r>
              <a:rPr lang="en-GB" sz="2400" b="1" dirty="0"/>
              <a:t>UEFI (Unified Extensible Firmware Interface):</a:t>
            </a:r>
            <a:r>
              <a:rPr lang="en-GB" sz="2400" dirty="0"/>
              <a:t> Modern replacement for BIOS, offering faster boot times, support for larger hard drives, and enhanced security features.</a:t>
            </a:r>
          </a:p>
          <a:p>
            <a:endParaRPr lang="en-AE" dirty="0"/>
          </a:p>
        </p:txBody>
      </p:sp>
      <p:pic>
        <p:nvPicPr>
          <p:cNvPr id="2050" name="Picture 2" descr="Convert Windows 7/8/10 Installation from Legacy to UEFI Without Data Loss  (Method III: MBR2GPT) - YouTube">
            <a:extLst>
              <a:ext uri="{FF2B5EF4-FFF2-40B4-BE49-F238E27FC236}">
                <a16:creationId xmlns:a16="http://schemas.microsoft.com/office/drawing/2014/main" id="{BBD96FBD-C7C7-3113-A8BF-F0D8C975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661" y="4266089"/>
            <a:ext cx="5046561" cy="233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4B2C-5969-C8BF-9DA1-43272CB3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4" y="1105318"/>
            <a:ext cx="5092906" cy="894304"/>
          </a:xfrm>
        </p:spPr>
        <p:txBody>
          <a:bodyPr/>
          <a:lstStyle/>
          <a:p>
            <a:r>
              <a:rPr lang="en-US" dirty="0"/>
              <a:t>Importance Of BIOS</a:t>
            </a:r>
            <a:endParaRPr lang="en-AE" dirty="0"/>
          </a:p>
        </p:txBody>
      </p:sp>
      <p:pic>
        <p:nvPicPr>
          <p:cNvPr id="4104" name="Picture 8" descr="Photo de stock Concept d'optimisation de l'innovation technologique  industrielle 1302915877 | Shutterstock">
            <a:extLst>
              <a:ext uri="{FF2B5EF4-FFF2-40B4-BE49-F238E27FC236}">
                <a16:creationId xmlns:a16="http://schemas.microsoft.com/office/drawing/2014/main" id="{AE387DB6-4853-B4C2-24D3-DCEDEED4A22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r="19384" b="7198"/>
          <a:stretch/>
        </p:blipFill>
        <p:spPr bwMode="auto">
          <a:xfrm>
            <a:off x="6722347" y="1307542"/>
            <a:ext cx="5305530" cy="42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893357F-6985-0FC5-FB28-5DE6CBA0E9D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39360" y="2429080"/>
            <a:ext cx="579998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Stability: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hardware is functioning correctly before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OS</a:t>
            </a:r>
            <a:r>
              <a:rPr lang="en-US" altLang="en-US" sz="2400" dirty="0">
                <a:latin typeface="Arial" panose="020B0604020202020204" pitchFamily="34" charset="0"/>
              </a:rPr>
              <a:t>(operating system)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F003D-1B18-5824-F4D2-DD424B547932}"/>
              </a:ext>
            </a:extLst>
          </p:cNvPr>
          <p:cNvSpPr txBox="1"/>
          <p:nvPr/>
        </p:nvSpPr>
        <p:spPr>
          <a:xfrm>
            <a:off x="739360" y="3992604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User Configuration:</a:t>
            </a:r>
            <a:r>
              <a:rPr lang="en-GB" sz="2400" dirty="0"/>
              <a:t> Provides a means for users to adjust system settings to optimize performance.</a:t>
            </a:r>
          </a:p>
        </p:txBody>
      </p:sp>
    </p:spTree>
    <p:extLst>
      <p:ext uri="{BB962C8B-B14F-4D97-AF65-F5344CB8AC3E}">
        <p14:creationId xmlns:p14="http://schemas.microsoft.com/office/powerpoint/2010/main" val="8570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00BA-64F9-223C-3BD0-5317F448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89" y="421000"/>
            <a:ext cx="3401064" cy="2121877"/>
          </a:xfrm>
        </p:spPr>
        <p:txBody>
          <a:bodyPr/>
          <a:lstStyle/>
          <a:p>
            <a:r>
              <a:rPr lang="en-US" sz="3600" dirty="0"/>
              <a:t>BIOS Security Feature</a:t>
            </a:r>
            <a:endParaRPr lang="en-AE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C713C3-BC9D-D013-F9B4-ACCA87950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0" b="1"/>
          <a:stretch/>
        </p:blipFill>
        <p:spPr>
          <a:xfrm>
            <a:off x="6638604" y="1667747"/>
            <a:ext cx="5195888" cy="4160017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D174E0A-355E-130D-273F-04EA86BADEA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57508" y="3025226"/>
            <a:ext cx="548900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 access to BIOS settings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EFA89-6D88-8C1D-E440-98DE6AF898E0}"/>
              </a:ext>
            </a:extLst>
          </p:cNvPr>
          <p:cNvSpPr txBox="1"/>
          <p:nvPr/>
        </p:nvSpPr>
        <p:spPr>
          <a:xfrm>
            <a:off x="317360" y="3989924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Secure Boot:</a:t>
            </a:r>
            <a:r>
              <a:rPr lang="en-GB" sz="2400" dirty="0"/>
              <a:t> Ensures that only trusted software is loaded during the startup process.</a:t>
            </a:r>
          </a:p>
        </p:txBody>
      </p:sp>
    </p:spTree>
    <p:extLst>
      <p:ext uri="{BB962C8B-B14F-4D97-AF65-F5344CB8AC3E}">
        <p14:creationId xmlns:p14="http://schemas.microsoft.com/office/powerpoint/2010/main" val="17809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6529-C61F-2754-EF1F-643309E9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50" y="1427610"/>
            <a:ext cx="8922906" cy="9641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Conclusion</a:t>
            </a:r>
            <a:br>
              <a:rPr lang="en-US" dirty="0"/>
            </a:br>
            <a:endParaRPr lang="en-A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56F5D-C809-409B-1EF0-973196970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-1801" r="-1439" b="1801"/>
          <a:stretch/>
        </p:blipFill>
        <p:spPr>
          <a:xfrm>
            <a:off x="7516168" y="1447706"/>
            <a:ext cx="4541855" cy="469332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230CE04-68B3-8463-A5D2-37831C8B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06" y="2551836"/>
            <a:ext cx="713528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summary, BIOS is essential for starting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 a computer by initializing hardware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loading the operating system. It ensures that 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 work together and provides users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way to configure system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Man question Stock Photos, Royalty Free Man question Images | Depositphotos">
            <a:extLst>
              <a:ext uri="{FF2B5EF4-FFF2-40B4-BE49-F238E27FC236}">
                <a16:creationId xmlns:a16="http://schemas.microsoft.com/office/drawing/2014/main" id="{C8BA3873-F44A-B95D-E1BB-B8C279F13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013030"/>
            <a:ext cx="1568370" cy="156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E07A9-431E-A10A-2D05-E417BDD4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24" y="571500"/>
            <a:ext cx="671331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269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BIOS </vt:lpstr>
      <vt:lpstr>PowerPoint Presentation</vt:lpstr>
      <vt:lpstr>Functions </vt:lpstr>
      <vt:lpstr>Types Of BIOS</vt:lpstr>
      <vt:lpstr>Importance Of BIOS</vt:lpstr>
      <vt:lpstr>BIOS Security Feature</vt:lpstr>
      <vt:lpstr>Conclusion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</dc:title>
  <dc:creator>Farwa Eeman</dc:creator>
  <cp:lastModifiedBy>Farwa Eeman</cp:lastModifiedBy>
  <cp:revision>6</cp:revision>
  <dcterms:created xsi:type="dcterms:W3CDTF">2024-10-12T18:10:19Z</dcterms:created>
  <dcterms:modified xsi:type="dcterms:W3CDTF">2024-10-18T19:16:16Z</dcterms:modified>
</cp:coreProperties>
</file>