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7"/>
  </p:notesMasterIdLst>
  <p:sldIdLst>
    <p:sldId id="256" r:id="rId2"/>
    <p:sldId id="257" r:id="rId3"/>
    <p:sldId id="258" r:id="rId4"/>
    <p:sldId id="273" r:id="rId5"/>
    <p:sldId id="259" r:id="rId6"/>
    <p:sldId id="260" r:id="rId7"/>
    <p:sldId id="261" r:id="rId8"/>
    <p:sldId id="263" r:id="rId9"/>
    <p:sldId id="264" r:id="rId10"/>
    <p:sldId id="265" r:id="rId11"/>
    <p:sldId id="266" r:id="rId12"/>
    <p:sldId id="274" r:id="rId13"/>
    <p:sldId id="270"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hosamani7781@gmail.com" userId="1ebfd3a2efb24558" providerId="LiveId" clId="{7B48094A-48C0-41D8-85D5-03D58C69F267}"/>
    <pc:docChg chg="undo custSel addSld delSld modSld">
      <pc:chgData name="nikhilhosamani7781@gmail.com" userId="1ebfd3a2efb24558" providerId="LiveId" clId="{7B48094A-48C0-41D8-85D5-03D58C69F267}" dt="2022-07-26T16:25:13.492" v="3129"/>
      <pc:docMkLst>
        <pc:docMk/>
      </pc:docMkLst>
      <pc:sldChg chg="modSp mod">
        <pc:chgData name="nikhilhosamani7781@gmail.com" userId="1ebfd3a2efb24558" providerId="LiveId" clId="{7B48094A-48C0-41D8-85D5-03D58C69F267}" dt="2022-07-26T16:25:13.492" v="3129"/>
        <pc:sldMkLst>
          <pc:docMk/>
          <pc:sldMk cId="2087592438" sldId="256"/>
        </pc:sldMkLst>
        <pc:spChg chg="mod">
          <ac:chgData name="nikhilhosamani7781@gmail.com" userId="1ebfd3a2efb24558" providerId="LiveId" clId="{7B48094A-48C0-41D8-85D5-03D58C69F267}" dt="2022-07-26T16:25:13.492" v="3129"/>
          <ac:spMkLst>
            <pc:docMk/>
            <pc:sldMk cId="2087592438" sldId="256"/>
            <ac:spMk id="2" creationId="{22DF11C9-CCFB-B4DF-6AE2-287EBF898FAE}"/>
          </ac:spMkLst>
        </pc:spChg>
        <pc:spChg chg="mod">
          <ac:chgData name="nikhilhosamani7781@gmail.com" userId="1ebfd3a2efb24558" providerId="LiveId" clId="{7B48094A-48C0-41D8-85D5-03D58C69F267}" dt="2022-07-26T16:21:32.272" v="3122" actId="20577"/>
          <ac:spMkLst>
            <pc:docMk/>
            <pc:sldMk cId="2087592438" sldId="256"/>
            <ac:spMk id="3" creationId="{F92304B6-5DFC-2E2E-2955-8F988AC05D63}"/>
          </ac:spMkLst>
        </pc:spChg>
      </pc:sldChg>
      <pc:sldChg chg="modSp mod">
        <pc:chgData name="nikhilhosamani7781@gmail.com" userId="1ebfd3a2efb24558" providerId="LiveId" clId="{7B48094A-48C0-41D8-85D5-03D58C69F267}" dt="2022-07-26T16:25:13.492" v="3129"/>
        <pc:sldMkLst>
          <pc:docMk/>
          <pc:sldMk cId="1996178239" sldId="257"/>
        </pc:sldMkLst>
        <pc:spChg chg="mod">
          <ac:chgData name="nikhilhosamani7781@gmail.com" userId="1ebfd3a2efb24558" providerId="LiveId" clId="{7B48094A-48C0-41D8-85D5-03D58C69F267}" dt="2022-07-26T16:25:13.492" v="3129"/>
          <ac:spMkLst>
            <pc:docMk/>
            <pc:sldMk cId="1996178239" sldId="257"/>
            <ac:spMk id="2" creationId="{4683AE7F-BCCE-9F0E-D782-184E6BB8F193}"/>
          </ac:spMkLst>
        </pc:spChg>
        <pc:spChg chg="mod">
          <ac:chgData name="nikhilhosamani7781@gmail.com" userId="1ebfd3a2efb24558" providerId="LiveId" clId="{7B48094A-48C0-41D8-85D5-03D58C69F267}" dt="2022-07-26T16:25:13.492" v="3129"/>
          <ac:spMkLst>
            <pc:docMk/>
            <pc:sldMk cId="1996178239" sldId="257"/>
            <ac:spMk id="3" creationId="{2D859400-78ED-E948-1C5B-4D1DD7B88DB2}"/>
          </ac:spMkLst>
        </pc:spChg>
      </pc:sldChg>
      <pc:sldChg chg="modSp">
        <pc:chgData name="nikhilhosamani7781@gmail.com" userId="1ebfd3a2efb24558" providerId="LiveId" clId="{7B48094A-48C0-41D8-85D5-03D58C69F267}" dt="2022-07-26T16:25:13.492" v="3129"/>
        <pc:sldMkLst>
          <pc:docMk/>
          <pc:sldMk cId="58626008" sldId="258"/>
        </pc:sldMkLst>
        <pc:spChg chg="mod">
          <ac:chgData name="nikhilhosamani7781@gmail.com" userId="1ebfd3a2efb24558" providerId="LiveId" clId="{7B48094A-48C0-41D8-85D5-03D58C69F267}" dt="2022-07-26T16:25:13.492" v="3129"/>
          <ac:spMkLst>
            <pc:docMk/>
            <pc:sldMk cId="58626008" sldId="258"/>
            <ac:spMk id="2" creationId="{E41C9F6F-F54C-8E54-942B-19C2DDC5F8C6}"/>
          </ac:spMkLst>
        </pc:spChg>
        <pc:spChg chg="mod">
          <ac:chgData name="nikhilhosamani7781@gmail.com" userId="1ebfd3a2efb24558" providerId="LiveId" clId="{7B48094A-48C0-41D8-85D5-03D58C69F267}" dt="2022-07-26T16:25:13.492" v="3129"/>
          <ac:spMkLst>
            <pc:docMk/>
            <pc:sldMk cId="58626008" sldId="258"/>
            <ac:spMk id="3" creationId="{B5DFFEF2-D840-61C4-6D87-BE1E88747251}"/>
          </ac:spMkLst>
        </pc:spChg>
      </pc:sldChg>
      <pc:sldChg chg="modSp">
        <pc:chgData name="nikhilhosamani7781@gmail.com" userId="1ebfd3a2efb24558" providerId="LiveId" clId="{7B48094A-48C0-41D8-85D5-03D58C69F267}" dt="2022-07-26T16:25:13.492" v="3129"/>
        <pc:sldMkLst>
          <pc:docMk/>
          <pc:sldMk cId="437068958" sldId="260"/>
        </pc:sldMkLst>
        <pc:spChg chg="mod">
          <ac:chgData name="nikhilhosamani7781@gmail.com" userId="1ebfd3a2efb24558" providerId="LiveId" clId="{7B48094A-48C0-41D8-85D5-03D58C69F267}" dt="2022-07-26T16:25:13.492" v="3129"/>
          <ac:spMkLst>
            <pc:docMk/>
            <pc:sldMk cId="437068958" sldId="260"/>
            <ac:spMk id="2" creationId="{C1EFBD1F-2A55-E103-0E91-2DCC25175545}"/>
          </ac:spMkLst>
        </pc:spChg>
        <pc:picChg chg="mod">
          <ac:chgData name="nikhilhosamani7781@gmail.com" userId="1ebfd3a2efb24558" providerId="LiveId" clId="{7B48094A-48C0-41D8-85D5-03D58C69F267}" dt="2022-07-26T16:25:13.492" v="3129"/>
          <ac:picMkLst>
            <pc:docMk/>
            <pc:sldMk cId="437068958" sldId="260"/>
            <ac:picMk id="5" creationId="{10687062-5112-8C86-C73D-E78EB2368AE9}"/>
          </ac:picMkLst>
        </pc:picChg>
      </pc:sldChg>
      <pc:sldChg chg="modSp">
        <pc:chgData name="nikhilhosamani7781@gmail.com" userId="1ebfd3a2efb24558" providerId="LiveId" clId="{7B48094A-48C0-41D8-85D5-03D58C69F267}" dt="2022-07-26T16:25:13.492" v="3129"/>
        <pc:sldMkLst>
          <pc:docMk/>
          <pc:sldMk cId="463248852" sldId="262"/>
        </pc:sldMkLst>
        <pc:spChg chg="mod">
          <ac:chgData name="nikhilhosamani7781@gmail.com" userId="1ebfd3a2efb24558" providerId="LiveId" clId="{7B48094A-48C0-41D8-85D5-03D58C69F267}" dt="2022-07-26T16:25:13.492" v="3129"/>
          <ac:spMkLst>
            <pc:docMk/>
            <pc:sldMk cId="463248852" sldId="262"/>
            <ac:spMk id="2" creationId="{89E7E4F3-8891-F117-3457-58F6B2B93AD7}"/>
          </ac:spMkLst>
        </pc:spChg>
      </pc:sldChg>
      <pc:sldChg chg="addSp delSp modSp del mod">
        <pc:chgData name="nikhilhosamani7781@gmail.com" userId="1ebfd3a2efb24558" providerId="LiveId" clId="{7B48094A-48C0-41D8-85D5-03D58C69F267}" dt="2022-07-26T14:50:09.424" v="2933" actId="2696"/>
        <pc:sldMkLst>
          <pc:docMk/>
          <pc:sldMk cId="995483358" sldId="267"/>
        </pc:sldMkLst>
        <pc:spChg chg="del mod">
          <ac:chgData name="nikhilhosamani7781@gmail.com" userId="1ebfd3a2efb24558" providerId="LiveId" clId="{7B48094A-48C0-41D8-85D5-03D58C69F267}" dt="2022-07-26T14:50:06.513" v="2932" actId="21"/>
          <ac:spMkLst>
            <pc:docMk/>
            <pc:sldMk cId="995483358" sldId="267"/>
            <ac:spMk id="2" creationId="{69F30BFF-A8E8-3009-B7C8-716875CD1EEC}"/>
          </ac:spMkLst>
        </pc:spChg>
        <pc:spChg chg="add del mod">
          <ac:chgData name="nikhilhosamani7781@gmail.com" userId="1ebfd3a2efb24558" providerId="LiveId" clId="{7B48094A-48C0-41D8-85D5-03D58C69F267}" dt="2022-07-26T14:50:01.506" v="2931" actId="21"/>
          <ac:spMkLst>
            <pc:docMk/>
            <pc:sldMk cId="995483358" sldId="267"/>
            <ac:spMk id="3" creationId="{1AD063D3-CBE7-B5DB-AFC4-8D71E4A56613}"/>
          </ac:spMkLst>
        </pc:spChg>
        <pc:spChg chg="add del">
          <ac:chgData name="nikhilhosamani7781@gmail.com" userId="1ebfd3a2efb24558" providerId="LiveId" clId="{7B48094A-48C0-41D8-85D5-03D58C69F267}" dt="2022-07-26T09:19:50.842" v="320"/>
          <ac:spMkLst>
            <pc:docMk/>
            <pc:sldMk cId="995483358" sldId="267"/>
            <ac:spMk id="4" creationId="{C7EFCED9-9588-1793-D3A7-192797038469}"/>
          </ac:spMkLst>
        </pc:spChg>
        <pc:spChg chg="add mod">
          <ac:chgData name="nikhilhosamani7781@gmail.com" userId="1ebfd3a2efb24558" providerId="LiveId" clId="{7B48094A-48C0-41D8-85D5-03D58C69F267}" dt="2022-07-26T14:50:01.506" v="2931" actId="21"/>
          <ac:spMkLst>
            <pc:docMk/>
            <pc:sldMk cId="995483358" sldId="267"/>
            <ac:spMk id="5" creationId="{6A0A2DCD-4B2E-1250-CC24-56E073C4606A}"/>
          </ac:spMkLst>
        </pc:spChg>
        <pc:spChg chg="add del mod">
          <ac:chgData name="nikhilhosamani7781@gmail.com" userId="1ebfd3a2efb24558" providerId="LiveId" clId="{7B48094A-48C0-41D8-85D5-03D58C69F267}" dt="2022-07-26T09:19:49.998" v="319"/>
          <ac:spMkLst>
            <pc:docMk/>
            <pc:sldMk cId="995483358" sldId="267"/>
            <ac:spMk id="5" creationId="{9E2655EA-1ADB-9295-9BDF-0A4DFF1A9677}"/>
          </ac:spMkLst>
        </pc:spChg>
        <pc:spChg chg="add del mod">
          <ac:chgData name="nikhilhosamani7781@gmail.com" userId="1ebfd3a2efb24558" providerId="LiveId" clId="{7B48094A-48C0-41D8-85D5-03D58C69F267}" dt="2022-07-26T09:52:36.240" v="524"/>
          <ac:spMkLst>
            <pc:docMk/>
            <pc:sldMk cId="995483358" sldId="267"/>
            <ac:spMk id="6" creationId="{891D1049-D1D7-9A28-CAFF-16619C6605A9}"/>
          </ac:spMkLst>
        </pc:spChg>
        <pc:spChg chg="add mod">
          <ac:chgData name="nikhilhosamani7781@gmail.com" userId="1ebfd3a2efb24558" providerId="LiveId" clId="{7B48094A-48C0-41D8-85D5-03D58C69F267}" dt="2022-07-26T14:50:06.513" v="2932" actId="21"/>
          <ac:spMkLst>
            <pc:docMk/>
            <pc:sldMk cId="995483358" sldId="267"/>
            <ac:spMk id="7" creationId="{0CD80AE6-AECE-26C6-6119-E3DA6CB34F67}"/>
          </ac:spMkLst>
        </pc:spChg>
        <pc:spChg chg="add del mod">
          <ac:chgData name="nikhilhosamani7781@gmail.com" userId="1ebfd3a2efb24558" providerId="LiveId" clId="{7B48094A-48C0-41D8-85D5-03D58C69F267}" dt="2022-07-26T09:20:01.048" v="324" actId="21"/>
          <ac:spMkLst>
            <pc:docMk/>
            <pc:sldMk cId="995483358" sldId="267"/>
            <ac:spMk id="7" creationId="{2707C71A-48ED-4D6C-CA93-935E1382C9BA}"/>
          </ac:spMkLst>
        </pc:spChg>
      </pc:sldChg>
      <pc:sldChg chg="modSp new mod">
        <pc:chgData name="nikhilhosamani7781@gmail.com" userId="1ebfd3a2efb24558" providerId="LiveId" clId="{7B48094A-48C0-41D8-85D5-03D58C69F267}" dt="2022-07-26T16:25:13.492" v="3129"/>
        <pc:sldMkLst>
          <pc:docMk/>
          <pc:sldMk cId="2861979473" sldId="268"/>
        </pc:sldMkLst>
        <pc:spChg chg="mod">
          <ac:chgData name="nikhilhosamani7781@gmail.com" userId="1ebfd3a2efb24558" providerId="LiveId" clId="{7B48094A-48C0-41D8-85D5-03D58C69F267}" dt="2022-07-26T16:25:13.492" v="3129"/>
          <ac:spMkLst>
            <pc:docMk/>
            <pc:sldMk cId="2861979473" sldId="268"/>
            <ac:spMk id="2" creationId="{91125395-75EA-3D47-C6A5-BE2B1B357D9D}"/>
          </ac:spMkLst>
        </pc:spChg>
        <pc:spChg chg="mod">
          <ac:chgData name="nikhilhosamani7781@gmail.com" userId="1ebfd3a2efb24558" providerId="LiveId" clId="{7B48094A-48C0-41D8-85D5-03D58C69F267}" dt="2022-07-26T16:25:13.492" v="3129"/>
          <ac:spMkLst>
            <pc:docMk/>
            <pc:sldMk cId="2861979473" sldId="268"/>
            <ac:spMk id="3" creationId="{C81CDF1E-EEEA-31CA-1BC9-8DA519BD0302}"/>
          </ac:spMkLst>
        </pc:spChg>
      </pc:sldChg>
      <pc:sldChg chg="delSp modSp new mod">
        <pc:chgData name="nikhilhosamani7781@gmail.com" userId="1ebfd3a2efb24558" providerId="LiveId" clId="{7B48094A-48C0-41D8-85D5-03D58C69F267}" dt="2022-07-26T14:17:36.851" v="1805" actId="14100"/>
        <pc:sldMkLst>
          <pc:docMk/>
          <pc:sldMk cId="2770936926" sldId="269"/>
        </pc:sldMkLst>
        <pc:spChg chg="del mod">
          <ac:chgData name="nikhilhosamani7781@gmail.com" userId="1ebfd3a2efb24558" providerId="LiveId" clId="{7B48094A-48C0-41D8-85D5-03D58C69F267}" dt="2022-07-26T13:53:40.290" v="739" actId="21"/>
          <ac:spMkLst>
            <pc:docMk/>
            <pc:sldMk cId="2770936926" sldId="269"/>
            <ac:spMk id="2" creationId="{AF4A8AFD-2308-0CAA-7AA1-D01E9DF49869}"/>
          </ac:spMkLst>
        </pc:spChg>
        <pc:spChg chg="mod">
          <ac:chgData name="nikhilhosamani7781@gmail.com" userId="1ebfd3a2efb24558" providerId="LiveId" clId="{7B48094A-48C0-41D8-85D5-03D58C69F267}" dt="2022-07-26T14:17:36.851" v="1805" actId="14100"/>
          <ac:spMkLst>
            <pc:docMk/>
            <pc:sldMk cId="2770936926" sldId="269"/>
            <ac:spMk id="3" creationId="{F3083671-D7D5-0AD4-5FEA-92C3166B0E24}"/>
          </ac:spMkLst>
        </pc:spChg>
      </pc:sldChg>
      <pc:sldChg chg="delSp modSp new mod">
        <pc:chgData name="nikhilhosamani7781@gmail.com" userId="1ebfd3a2efb24558" providerId="LiveId" clId="{7B48094A-48C0-41D8-85D5-03D58C69F267}" dt="2022-07-26T14:40:33.163" v="2615" actId="14100"/>
        <pc:sldMkLst>
          <pc:docMk/>
          <pc:sldMk cId="2817444748" sldId="270"/>
        </pc:sldMkLst>
        <pc:spChg chg="del">
          <ac:chgData name="nikhilhosamani7781@gmail.com" userId="1ebfd3a2efb24558" providerId="LiveId" clId="{7B48094A-48C0-41D8-85D5-03D58C69F267}" dt="2022-07-26T14:17:59.365" v="1807" actId="21"/>
          <ac:spMkLst>
            <pc:docMk/>
            <pc:sldMk cId="2817444748" sldId="270"/>
            <ac:spMk id="2" creationId="{CDFF8302-AA10-9A45-92A3-AA6E85697EFE}"/>
          </ac:spMkLst>
        </pc:spChg>
        <pc:spChg chg="mod">
          <ac:chgData name="nikhilhosamani7781@gmail.com" userId="1ebfd3a2efb24558" providerId="LiveId" clId="{7B48094A-48C0-41D8-85D5-03D58C69F267}" dt="2022-07-26T14:40:33.163" v="2615" actId="14100"/>
          <ac:spMkLst>
            <pc:docMk/>
            <pc:sldMk cId="2817444748" sldId="270"/>
            <ac:spMk id="3" creationId="{80DA1F26-E691-EFAC-234F-697B6CA73090}"/>
          </ac:spMkLst>
        </pc:spChg>
      </pc:sldChg>
      <pc:sldChg chg="delSp modSp new mod">
        <pc:chgData name="nikhilhosamani7781@gmail.com" userId="1ebfd3a2efb24558" providerId="LiveId" clId="{7B48094A-48C0-41D8-85D5-03D58C69F267}" dt="2022-07-26T14:49:42.477" v="2929" actId="20577"/>
        <pc:sldMkLst>
          <pc:docMk/>
          <pc:sldMk cId="2826047482" sldId="271"/>
        </pc:sldMkLst>
        <pc:spChg chg="del">
          <ac:chgData name="nikhilhosamani7781@gmail.com" userId="1ebfd3a2efb24558" providerId="LiveId" clId="{7B48094A-48C0-41D8-85D5-03D58C69F267}" dt="2022-07-26T14:40:45.685" v="2617" actId="21"/>
          <ac:spMkLst>
            <pc:docMk/>
            <pc:sldMk cId="2826047482" sldId="271"/>
            <ac:spMk id="2" creationId="{3EBCC265-EAAB-1B48-1921-3D2105AC8FC7}"/>
          </ac:spMkLst>
        </pc:spChg>
        <pc:spChg chg="mod">
          <ac:chgData name="nikhilhosamani7781@gmail.com" userId="1ebfd3a2efb24558" providerId="LiveId" clId="{7B48094A-48C0-41D8-85D5-03D58C69F267}" dt="2022-07-26T14:49:42.477" v="2929" actId="20577"/>
          <ac:spMkLst>
            <pc:docMk/>
            <pc:sldMk cId="2826047482" sldId="271"/>
            <ac:spMk id="3" creationId="{CE53537C-3652-68B7-F39D-E709DDB92B1E}"/>
          </ac:spMkLst>
        </pc:spChg>
      </pc:sldChg>
      <pc:sldChg chg="new del">
        <pc:chgData name="nikhilhosamani7781@gmail.com" userId="1ebfd3a2efb24558" providerId="LiveId" clId="{7B48094A-48C0-41D8-85D5-03D58C69F267}" dt="2022-07-26T14:51:29.344" v="2938" actId="2696"/>
        <pc:sldMkLst>
          <pc:docMk/>
          <pc:sldMk cId="1669574189" sldId="272"/>
        </pc:sldMkLst>
      </pc:sldChg>
      <pc:sldChg chg="addSp modSp new mod">
        <pc:chgData name="nikhilhosamani7781@gmail.com" userId="1ebfd3a2efb24558" providerId="LiveId" clId="{7B48094A-48C0-41D8-85D5-03D58C69F267}" dt="2022-07-26T16:16:54.278" v="2945" actId="14100"/>
        <pc:sldMkLst>
          <pc:docMk/>
          <pc:sldMk cId="1981321366" sldId="272"/>
        </pc:sldMkLst>
        <pc:picChg chg="add mod">
          <ac:chgData name="nikhilhosamani7781@gmail.com" userId="1ebfd3a2efb24558" providerId="LiveId" clId="{7B48094A-48C0-41D8-85D5-03D58C69F267}" dt="2022-07-26T16:16:54.278" v="2945" actId="14100"/>
          <ac:picMkLst>
            <pc:docMk/>
            <pc:sldMk cId="1981321366" sldId="272"/>
            <ac:picMk id="3" creationId="{C340588D-EDF1-601C-8622-FFF5DCDEFBEF}"/>
          </ac:picMkLst>
        </pc:picChg>
      </pc:sldChg>
      <pc:sldChg chg="modSp new del mod">
        <pc:chgData name="nikhilhosamani7781@gmail.com" userId="1ebfd3a2efb24558" providerId="LiveId" clId="{7B48094A-48C0-41D8-85D5-03D58C69F267}" dt="2022-07-26T16:18:57.716" v="2962" actId="2696"/>
        <pc:sldMkLst>
          <pc:docMk/>
          <pc:sldMk cId="3833659382" sldId="273"/>
        </pc:sldMkLst>
        <pc:spChg chg="mod">
          <ac:chgData name="nikhilhosamani7781@gmail.com" userId="1ebfd3a2efb24558" providerId="LiveId" clId="{7B48094A-48C0-41D8-85D5-03D58C69F267}" dt="2022-07-26T16:17:48.497" v="2961" actId="20577"/>
          <ac:spMkLst>
            <pc:docMk/>
            <pc:sldMk cId="3833659382" sldId="273"/>
            <ac:spMk id="2" creationId="{246F13C1-8111-02BF-37D0-C53F1E99907B}"/>
          </ac:spMkLst>
        </pc:spChg>
        <pc:spChg chg="mod">
          <ac:chgData name="nikhilhosamani7781@gmail.com" userId="1ebfd3a2efb24558" providerId="LiveId" clId="{7B48094A-48C0-41D8-85D5-03D58C69F267}" dt="2022-07-26T16:17:31.544" v="2950" actId="1076"/>
          <ac:spMkLst>
            <pc:docMk/>
            <pc:sldMk cId="3833659382" sldId="273"/>
            <ac:spMk id="3" creationId="{2CB8A927-6706-B8EE-D3A3-D1575EFC4CD9}"/>
          </ac:spMkLst>
        </pc:spChg>
      </pc:sldChg>
      <pc:sldChg chg="new del">
        <pc:chgData name="nikhilhosamani7781@gmail.com" userId="1ebfd3a2efb24558" providerId="LiveId" clId="{7B48094A-48C0-41D8-85D5-03D58C69F267}" dt="2022-07-26T16:17:14.099" v="2947" actId="2696"/>
        <pc:sldMkLst>
          <pc:docMk/>
          <pc:sldMk cId="4091166157"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1010D-4FCA-4C71-883D-8F63A464BD9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6B3626C-2CCD-4131-9C58-E75EC5897CF8}">
      <dgm:prSet custT="1"/>
      <dgm:spPr/>
      <dgm:t>
        <a:bodyPr/>
        <a:lstStyle/>
        <a:p>
          <a:r>
            <a:rPr lang="en-US" sz="3200" dirty="0">
              <a:latin typeface="Times New Roman" panose="02020603050405020304" pitchFamily="18" charset="0"/>
              <a:cs typeface="Times New Roman" panose="02020603050405020304" pitchFamily="18" charset="0"/>
            </a:rPr>
            <a:t>Source of Dataset is ‘Yahoo finance’ (yfinance)</a:t>
          </a:r>
          <a:endParaRPr lang="en-US" sz="4300" dirty="0">
            <a:latin typeface="Times New Roman" panose="02020603050405020304" pitchFamily="18" charset="0"/>
            <a:cs typeface="Times New Roman" panose="02020603050405020304" pitchFamily="18" charset="0"/>
          </a:endParaRPr>
        </a:p>
      </dgm:t>
    </dgm:pt>
    <dgm:pt modelId="{62E2FE8A-A3D6-4A7D-BD0E-484175ACEB43}" type="parTrans" cxnId="{1494ED69-A5BF-420C-963A-5B046081FBEF}">
      <dgm:prSet/>
      <dgm:spPr/>
      <dgm:t>
        <a:bodyPr/>
        <a:lstStyle/>
        <a:p>
          <a:endParaRPr lang="en-US"/>
        </a:p>
      </dgm:t>
    </dgm:pt>
    <dgm:pt modelId="{7498C7C9-0773-44C5-B300-5F39B5343342}" type="sibTrans" cxnId="{1494ED69-A5BF-420C-963A-5B046081FBEF}">
      <dgm:prSet/>
      <dgm:spPr/>
      <dgm:t>
        <a:bodyPr/>
        <a:lstStyle/>
        <a:p>
          <a:endParaRPr lang="en-US"/>
        </a:p>
      </dgm:t>
    </dgm:pt>
    <dgm:pt modelId="{EA4528D5-641C-41D2-9EA9-33089AC23545}">
      <dgm:prSet custT="1"/>
      <dgm:spPr/>
      <dgm:t>
        <a:bodyPr/>
        <a:lstStyle/>
        <a:p>
          <a:r>
            <a:rPr lang="en-US" sz="3200" dirty="0">
              <a:latin typeface="Times New Roman" panose="02020603050405020304" pitchFamily="18" charset="0"/>
              <a:cs typeface="Times New Roman" panose="02020603050405020304" pitchFamily="18" charset="0"/>
            </a:rPr>
            <a:t>Dataset – NESTLE INDIA LIMITED 	   (NESTLEIND.NS)</a:t>
          </a:r>
        </a:p>
      </dgm:t>
    </dgm:pt>
    <dgm:pt modelId="{A3920A0C-0AA8-4F87-8EC7-FF726B035C61}" type="parTrans" cxnId="{42A0360D-5FDF-4F39-A019-1D842DC25B4B}">
      <dgm:prSet/>
      <dgm:spPr/>
      <dgm:t>
        <a:bodyPr/>
        <a:lstStyle/>
        <a:p>
          <a:endParaRPr lang="en-US"/>
        </a:p>
      </dgm:t>
    </dgm:pt>
    <dgm:pt modelId="{02DB28A3-1E61-447F-AC9A-F6CA601EAE03}" type="sibTrans" cxnId="{42A0360D-5FDF-4F39-A019-1D842DC25B4B}">
      <dgm:prSet/>
      <dgm:spPr/>
      <dgm:t>
        <a:bodyPr/>
        <a:lstStyle/>
        <a:p>
          <a:endParaRPr lang="en-US"/>
        </a:p>
      </dgm:t>
    </dgm:pt>
    <dgm:pt modelId="{0FF6A22F-A99F-494C-84C3-13850858156A}">
      <dgm:prSet custT="1"/>
      <dgm:spPr/>
      <dgm:t>
        <a:bodyPr/>
        <a:lstStyle/>
        <a:p>
          <a:r>
            <a:rPr lang="en-US" sz="3100" dirty="0">
              <a:latin typeface="Times New Roman" panose="02020603050405020304" pitchFamily="18" charset="0"/>
              <a:cs typeface="Times New Roman" panose="02020603050405020304" pitchFamily="18" charset="0"/>
            </a:rPr>
            <a:t>Duration – 1/1/11 to 30/6/22 (11½ years )</a:t>
          </a:r>
        </a:p>
      </dgm:t>
    </dgm:pt>
    <dgm:pt modelId="{247996C1-A94D-4A25-BF13-C9A2B611A152}" type="parTrans" cxnId="{5EBFA33A-A38A-4686-ADC1-1D647C7F8C1D}">
      <dgm:prSet/>
      <dgm:spPr/>
      <dgm:t>
        <a:bodyPr/>
        <a:lstStyle/>
        <a:p>
          <a:endParaRPr lang="en-US"/>
        </a:p>
      </dgm:t>
    </dgm:pt>
    <dgm:pt modelId="{FAFD66AF-E6F4-427A-9420-BC69EA2FA890}" type="sibTrans" cxnId="{5EBFA33A-A38A-4686-ADC1-1D647C7F8C1D}">
      <dgm:prSet/>
      <dgm:spPr/>
      <dgm:t>
        <a:bodyPr/>
        <a:lstStyle/>
        <a:p>
          <a:endParaRPr lang="en-US"/>
        </a:p>
      </dgm:t>
    </dgm:pt>
    <dgm:pt modelId="{170A9021-3251-44DA-BAB5-37AD83E2570C}" type="pres">
      <dgm:prSet presAssocID="{FA31010D-4FCA-4C71-883D-8F63A464BD92}" presName="linear" presStyleCnt="0">
        <dgm:presLayoutVars>
          <dgm:animLvl val="lvl"/>
          <dgm:resizeHandles val="exact"/>
        </dgm:presLayoutVars>
      </dgm:prSet>
      <dgm:spPr/>
    </dgm:pt>
    <dgm:pt modelId="{73CDF1A8-5BE8-420F-8728-60678705F00B}" type="pres">
      <dgm:prSet presAssocID="{46B3626C-2CCD-4131-9C58-E75EC5897CF8}" presName="parentText" presStyleLbl="node1" presStyleIdx="0" presStyleCnt="3" custScaleY="117957" custLinFactNeighborX="251" custLinFactNeighborY="-36766">
        <dgm:presLayoutVars>
          <dgm:chMax val="0"/>
          <dgm:bulletEnabled val="1"/>
        </dgm:presLayoutVars>
      </dgm:prSet>
      <dgm:spPr/>
    </dgm:pt>
    <dgm:pt modelId="{8E5A53AA-9F3B-44F7-A5EF-A529385C3140}" type="pres">
      <dgm:prSet presAssocID="{7498C7C9-0773-44C5-B300-5F39B5343342}" presName="spacer" presStyleCnt="0"/>
      <dgm:spPr/>
    </dgm:pt>
    <dgm:pt modelId="{13347204-D7C8-4367-880A-F648D6A08D45}" type="pres">
      <dgm:prSet presAssocID="{EA4528D5-641C-41D2-9EA9-33089AC23545}" presName="parentText" presStyleLbl="node1" presStyleIdx="1" presStyleCnt="3" custLinFactNeighborX="2032" custLinFactNeighborY="-36056">
        <dgm:presLayoutVars>
          <dgm:chMax val="0"/>
          <dgm:bulletEnabled val="1"/>
        </dgm:presLayoutVars>
      </dgm:prSet>
      <dgm:spPr/>
    </dgm:pt>
    <dgm:pt modelId="{97AB9BFF-D725-4803-A8BB-4AF229CF7A7F}" type="pres">
      <dgm:prSet presAssocID="{02DB28A3-1E61-447F-AC9A-F6CA601EAE03}" presName="spacer" presStyleCnt="0"/>
      <dgm:spPr/>
    </dgm:pt>
    <dgm:pt modelId="{CD45F0D8-D3E4-453A-B07C-B7ECB106B6A5}" type="pres">
      <dgm:prSet presAssocID="{0FF6A22F-A99F-494C-84C3-13850858156A}" presName="parentText" presStyleLbl="node1" presStyleIdx="2" presStyleCnt="3" custScaleY="101964" custLinFactNeighborX="247" custLinFactNeighborY="-26261">
        <dgm:presLayoutVars>
          <dgm:chMax val="0"/>
          <dgm:bulletEnabled val="1"/>
        </dgm:presLayoutVars>
      </dgm:prSet>
      <dgm:spPr/>
    </dgm:pt>
  </dgm:ptLst>
  <dgm:cxnLst>
    <dgm:cxn modelId="{B76E1C05-2ADA-4DE6-A63F-7C8FB74511D5}" type="presOf" srcId="{EA4528D5-641C-41D2-9EA9-33089AC23545}" destId="{13347204-D7C8-4367-880A-F648D6A08D45}" srcOrd="0" destOrd="0" presId="urn:microsoft.com/office/officeart/2005/8/layout/vList2"/>
    <dgm:cxn modelId="{42A0360D-5FDF-4F39-A019-1D842DC25B4B}" srcId="{FA31010D-4FCA-4C71-883D-8F63A464BD92}" destId="{EA4528D5-641C-41D2-9EA9-33089AC23545}" srcOrd="1" destOrd="0" parTransId="{A3920A0C-0AA8-4F87-8EC7-FF726B035C61}" sibTransId="{02DB28A3-1E61-447F-AC9A-F6CA601EAE03}"/>
    <dgm:cxn modelId="{5EBFA33A-A38A-4686-ADC1-1D647C7F8C1D}" srcId="{FA31010D-4FCA-4C71-883D-8F63A464BD92}" destId="{0FF6A22F-A99F-494C-84C3-13850858156A}" srcOrd="2" destOrd="0" parTransId="{247996C1-A94D-4A25-BF13-C9A2B611A152}" sibTransId="{FAFD66AF-E6F4-427A-9420-BC69EA2FA890}"/>
    <dgm:cxn modelId="{1494ED69-A5BF-420C-963A-5B046081FBEF}" srcId="{FA31010D-4FCA-4C71-883D-8F63A464BD92}" destId="{46B3626C-2CCD-4131-9C58-E75EC5897CF8}" srcOrd="0" destOrd="0" parTransId="{62E2FE8A-A3D6-4A7D-BD0E-484175ACEB43}" sibTransId="{7498C7C9-0773-44C5-B300-5F39B5343342}"/>
    <dgm:cxn modelId="{9E244EC3-80B2-46AC-B5C2-CB762DDE2AEA}" type="presOf" srcId="{0FF6A22F-A99F-494C-84C3-13850858156A}" destId="{CD45F0D8-D3E4-453A-B07C-B7ECB106B6A5}" srcOrd="0" destOrd="0" presId="urn:microsoft.com/office/officeart/2005/8/layout/vList2"/>
    <dgm:cxn modelId="{373471C6-949F-4FE5-9895-5F5E73CB0D25}" type="presOf" srcId="{FA31010D-4FCA-4C71-883D-8F63A464BD92}" destId="{170A9021-3251-44DA-BAB5-37AD83E2570C}" srcOrd="0" destOrd="0" presId="urn:microsoft.com/office/officeart/2005/8/layout/vList2"/>
    <dgm:cxn modelId="{8F919ECF-06D5-4E70-B539-386056A3CD38}" type="presOf" srcId="{46B3626C-2CCD-4131-9C58-E75EC5897CF8}" destId="{73CDF1A8-5BE8-420F-8728-60678705F00B}" srcOrd="0" destOrd="0" presId="urn:microsoft.com/office/officeart/2005/8/layout/vList2"/>
    <dgm:cxn modelId="{53D6F990-5E80-4960-8B8F-2F586341B332}" type="presParOf" srcId="{170A9021-3251-44DA-BAB5-37AD83E2570C}" destId="{73CDF1A8-5BE8-420F-8728-60678705F00B}" srcOrd="0" destOrd="0" presId="urn:microsoft.com/office/officeart/2005/8/layout/vList2"/>
    <dgm:cxn modelId="{79D9B2EA-9622-4002-B673-592676648C15}" type="presParOf" srcId="{170A9021-3251-44DA-BAB5-37AD83E2570C}" destId="{8E5A53AA-9F3B-44F7-A5EF-A529385C3140}" srcOrd="1" destOrd="0" presId="urn:microsoft.com/office/officeart/2005/8/layout/vList2"/>
    <dgm:cxn modelId="{2B50E606-DD8C-413D-9175-BE9A07176E86}" type="presParOf" srcId="{170A9021-3251-44DA-BAB5-37AD83E2570C}" destId="{13347204-D7C8-4367-880A-F648D6A08D45}" srcOrd="2" destOrd="0" presId="urn:microsoft.com/office/officeart/2005/8/layout/vList2"/>
    <dgm:cxn modelId="{0A0B3BCD-311C-479E-B494-6A6DB6D9B59F}" type="presParOf" srcId="{170A9021-3251-44DA-BAB5-37AD83E2570C}" destId="{97AB9BFF-D725-4803-A8BB-4AF229CF7A7F}" srcOrd="3" destOrd="0" presId="urn:microsoft.com/office/officeart/2005/8/layout/vList2"/>
    <dgm:cxn modelId="{E02839F1-636E-4448-B0BF-030A11D8E0A8}" type="presParOf" srcId="{170A9021-3251-44DA-BAB5-37AD83E2570C}" destId="{CD45F0D8-D3E4-453A-B07C-B7ECB106B6A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A0AFAF-473C-4C3E-A858-DAB5C2947D7C}"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457E3E95-D19F-460D-A8BF-62446A199D5E}">
      <dgm:prSet/>
      <dgm:spPr/>
      <dgm:t>
        <a:bodyPr/>
        <a:lstStyle/>
        <a:p>
          <a:r>
            <a:rPr lang="en-US">
              <a:latin typeface="Times New Roman" panose="02020603050405020304" pitchFamily="18" charset="0"/>
              <a:cs typeface="Times New Roman" panose="02020603050405020304" pitchFamily="18" charset="0"/>
            </a:rPr>
            <a:t>Pandas</a:t>
          </a:r>
        </a:p>
      </dgm:t>
    </dgm:pt>
    <dgm:pt modelId="{7C2ADC86-4335-4730-A381-EE688961CD4D}" type="parTrans" cxnId="{5C08D6CB-97C4-4E3C-9F54-3AF11AD25885}">
      <dgm:prSet/>
      <dgm:spPr/>
      <dgm:t>
        <a:bodyPr/>
        <a:lstStyle/>
        <a:p>
          <a:endParaRPr lang="en-US"/>
        </a:p>
      </dgm:t>
    </dgm:pt>
    <dgm:pt modelId="{A1920F29-65C2-4A39-BC92-5D57F98E7CC6}" type="sibTrans" cxnId="{5C08D6CB-97C4-4E3C-9F54-3AF11AD25885}">
      <dgm:prSet/>
      <dgm:spPr/>
      <dgm:t>
        <a:bodyPr/>
        <a:lstStyle/>
        <a:p>
          <a:endParaRPr lang="en-US"/>
        </a:p>
      </dgm:t>
    </dgm:pt>
    <dgm:pt modelId="{53D37981-B6FE-4563-874E-82C66D3FD271}">
      <dgm:prSet/>
      <dgm:spPr/>
      <dgm:t>
        <a:bodyPr/>
        <a:lstStyle/>
        <a:p>
          <a:r>
            <a:rPr lang="en-US" dirty="0">
              <a:latin typeface="Times New Roman" panose="02020603050405020304" pitchFamily="18" charset="0"/>
              <a:cs typeface="Times New Roman" panose="02020603050405020304" pitchFamily="18" charset="0"/>
            </a:rPr>
            <a:t>Numpy</a:t>
          </a:r>
        </a:p>
      </dgm:t>
    </dgm:pt>
    <dgm:pt modelId="{48DA9CB1-ECEF-49FE-BC03-4E082A2874CF}" type="parTrans" cxnId="{B7A78432-F1B1-4B13-B2ED-0828FC8A5080}">
      <dgm:prSet/>
      <dgm:spPr/>
      <dgm:t>
        <a:bodyPr/>
        <a:lstStyle/>
        <a:p>
          <a:endParaRPr lang="en-US"/>
        </a:p>
      </dgm:t>
    </dgm:pt>
    <dgm:pt modelId="{22BBC7B2-78D0-40CE-B0E1-C699FA078CF1}" type="sibTrans" cxnId="{B7A78432-F1B1-4B13-B2ED-0828FC8A5080}">
      <dgm:prSet/>
      <dgm:spPr/>
      <dgm:t>
        <a:bodyPr/>
        <a:lstStyle/>
        <a:p>
          <a:endParaRPr lang="en-US"/>
        </a:p>
      </dgm:t>
    </dgm:pt>
    <dgm:pt modelId="{0E349C0B-7679-4BF3-9581-9494C2F9F6D7}">
      <dgm:prSet/>
      <dgm:spPr/>
      <dgm:t>
        <a:bodyPr/>
        <a:lstStyle/>
        <a:p>
          <a:r>
            <a:rPr lang="en-US">
              <a:latin typeface="Times New Roman" panose="02020603050405020304" pitchFamily="18" charset="0"/>
              <a:cs typeface="Times New Roman" panose="02020603050405020304" pitchFamily="18" charset="0"/>
            </a:rPr>
            <a:t>Yfianance</a:t>
          </a:r>
        </a:p>
      </dgm:t>
    </dgm:pt>
    <dgm:pt modelId="{91C65C6F-AF16-4F73-A597-95D17E505586}" type="parTrans" cxnId="{D79C3324-A3CC-4797-A598-41E1B4038744}">
      <dgm:prSet/>
      <dgm:spPr/>
      <dgm:t>
        <a:bodyPr/>
        <a:lstStyle/>
        <a:p>
          <a:endParaRPr lang="en-US"/>
        </a:p>
      </dgm:t>
    </dgm:pt>
    <dgm:pt modelId="{0EFB97FB-DE9E-40F1-B346-AAADE4660E90}" type="sibTrans" cxnId="{D79C3324-A3CC-4797-A598-41E1B4038744}">
      <dgm:prSet/>
      <dgm:spPr/>
      <dgm:t>
        <a:bodyPr/>
        <a:lstStyle/>
        <a:p>
          <a:endParaRPr lang="en-US"/>
        </a:p>
      </dgm:t>
    </dgm:pt>
    <dgm:pt modelId="{DD68C839-9C27-44A4-9FEC-020991D68E5D}">
      <dgm:prSet/>
      <dgm:spPr/>
      <dgm:t>
        <a:bodyPr/>
        <a:lstStyle/>
        <a:p>
          <a:r>
            <a:rPr lang="en-US" dirty="0">
              <a:latin typeface="Times New Roman" panose="02020603050405020304" pitchFamily="18" charset="0"/>
              <a:cs typeface="Times New Roman" panose="02020603050405020304" pitchFamily="18" charset="0"/>
            </a:rPr>
            <a:t>Seaborn</a:t>
          </a:r>
        </a:p>
      </dgm:t>
    </dgm:pt>
    <dgm:pt modelId="{257DBBC3-39AA-4F99-9DF9-2E2FBF8B209D}" type="parTrans" cxnId="{E9A20294-7DA6-428E-953B-2C9FF4573892}">
      <dgm:prSet/>
      <dgm:spPr/>
      <dgm:t>
        <a:bodyPr/>
        <a:lstStyle/>
        <a:p>
          <a:endParaRPr lang="en-US"/>
        </a:p>
      </dgm:t>
    </dgm:pt>
    <dgm:pt modelId="{16E93C39-6A7D-42E4-BCB6-BD5119C2C20B}" type="sibTrans" cxnId="{E9A20294-7DA6-428E-953B-2C9FF4573892}">
      <dgm:prSet/>
      <dgm:spPr/>
      <dgm:t>
        <a:bodyPr/>
        <a:lstStyle/>
        <a:p>
          <a:endParaRPr lang="en-US"/>
        </a:p>
      </dgm:t>
    </dgm:pt>
    <dgm:pt modelId="{7204FF23-8678-45A1-9ACD-E6F2AD3585A1}">
      <dgm:prSet/>
      <dgm:spPr/>
      <dgm:t>
        <a:bodyPr/>
        <a:lstStyle/>
        <a:p>
          <a:r>
            <a:rPr lang="en-US" dirty="0">
              <a:latin typeface="Times New Roman" panose="02020603050405020304" pitchFamily="18" charset="0"/>
              <a:cs typeface="Times New Roman" panose="02020603050405020304" pitchFamily="18" charset="0"/>
            </a:rPr>
            <a:t>Matplotlib</a:t>
          </a:r>
        </a:p>
      </dgm:t>
    </dgm:pt>
    <dgm:pt modelId="{BC3EA3F4-3526-48F5-B9B2-02A4FB4E3664}" type="parTrans" cxnId="{A163CF82-6886-4A19-A2A2-AF3564E7B612}">
      <dgm:prSet/>
      <dgm:spPr/>
      <dgm:t>
        <a:bodyPr/>
        <a:lstStyle/>
        <a:p>
          <a:endParaRPr lang="en-US"/>
        </a:p>
      </dgm:t>
    </dgm:pt>
    <dgm:pt modelId="{36941157-4073-4EDC-A626-36E845586C43}" type="sibTrans" cxnId="{A163CF82-6886-4A19-A2A2-AF3564E7B612}">
      <dgm:prSet/>
      <dgm:spPr/>
      <dgm:t>
        <a:bodyPr/>
        <a:lstStyle/>
        <a:p>
          <a:endParaRPr lang="en-US"/>
        </a:p>
      </dgm:t>
    </dgm:pt>
    <dgm:pt modelId="{31382AC3-5E05-441C-AD7C-D156A5E3C77F}">
      <dgm:prSet/>
      <dgm:spPr/>
      <dgm:t>
        <a:bodyPr/>
        <a:lstStyle/>
        <a:p>
          <a:r>
            <a:rPr lang="en-US" dirty="0">
              <a:latin typeface="Times New Roman" panose="02020603050405020304" pitchFamily="18" charset="0"/>
              <a:cs typeface="Times New Roman" panose="02020603050405020304" pitchFamily="18" charset="0"/>
            </a:rPr>
            <a:t>Datetime</a:t>
          </a:r>
          <a:r>
            <a:rPr lang="en-US" dirty="0"/>
            <a:t> </a:t>
          </a:r>
        </a:p>
      </dgm:t>
    </dgm:pt>
    <dgm:pt modelId="{A203FB22-D782-433D-AE76-E0C685316AB3}" type="parTrans" cxnId="{E293A040-32F4-4345-A447-4D91ADB90FE7}">
      <dgm:prSet/>
      <dgm:spPr/>
      <dgm:t>
        <a:bodyPr/>
        <a:lstStyle/>
        <a:p>
          <a:endParaRPr lang="en-US"/>
        </a:p>
      </dgm:t>
    </dgm:pt>
    <dgm:pt modelId="{4B016E3B-2D44-4B74-85E3-6D3D43FA6A03}" type="sibTrans" cxnId="{E293A040-32F4-4345-A447-4D91ADB90FE7}">
      <dgm:prSet/>
      <dgm:spPr/>
      <dgm:t>
        <a:bodyPr/>
        <a:lstStyle/>
        <a:p>
          <a:endParaRPr lang="en-US"/>
        </a:p>
      </dgm:t>
    </dgm:pt>
    <dgm:pt modelId="{48005843-4ACA-4DA1-9994-B2A6FAC88F18}">
      <dgm:prSet/>
      <dgm:spPr/>
      <dgm:t>
        <a:bodyPr/>
        <a:lstStyle/>
        <a:p>
          <a:r>
            <a:rPr lang="en-US" dirty="0" err="1">
              <a:latin typeface="Times New Roman" panose="02020603050405020304" pitchFamily="18" charset="0"/>
              <a:cs typeface="Times New Roman" panose="02020603050405020304" pitchFamily="18" charset="0"/>
            </a:rPr>
            <a:t>Sklearn</a:t>
          </a:r>
          <a:endParaRPr lang="en-US" dirty="0">
            <a:latin typeface="Times New Roman" panose="02020603050405020304" pitchFamily="18" charset="0"/>
            <a:cs typeface="Times New Roman" panose="02020603050405020304" pitchFamily="18" charset="0"/>
          </a:endParaRPr>
        </a:p>
      </dgm:t>
    </dgm:pt>
    <dgm:pt modelId="{90BDE0B9-DADE-4267-B0CB-5B3B72883E2C}" type="parTrans" cxnId="{A9654E87-DC37-4448-802E-CCF9C1F5B1B3}">
      <dgm:prSet/>
      <dgm:spPr/>
      <dgm:t>
        <a:bodyPr/>
        <a:lstStyle/>
        <a:p>
          <a:endParaRPr lang="en-US"/>
        </a:p>
      </dgm:t>
    </dgm:pt>
    <dgm:pt modelId="{C737E419-11FA-4067-8767-633D1F376B68}" type="sibTrans" cxnId="{A9654E87-DC37-4448-802E-CCF9C1F5B1B3}">
      <dgm:prSet/>
      <dgm:spPr/>
      <dgm:t>
        <a:bodyPr/>
        <a:lstStyle/>
        <a:p>
          <a:endParaRPr lang="en-US"/>
        </a:p>
      </dgm:t>
    </dgm:pt>
    <dgm:pt modelId="{7C4BCB39-E171-46FC-AFEA-6C1C2BD99A04}">
      <dgm:prSet/>
      <dgm:spPr/>
      <dgm:t>
        <a:bodyPr/>
        <a:lstStyle/>
        <a:p>
          <a:r>
            <a:rPr lang="en-US" dirty="0" err="1">
              <a:latin typeface="Times New Roman" panose="02020603050405020304" pitchFamily="18" charset="0"/>
              <a:cs typeface="Times New Roman" panose="02020603050405020304" pitchFamily="18" charset="0"/>
            </a:rPr>
            <a:t>Shutup</a:t>
          </a:r>
          <a:endParaRPr lang="en-US" dirty="0">
            <a:latin typeface="Times New Roman" panose="02020603050405020304" pitchFamily="18" charset="0"/>
            <a:cs typeface="Times New Roman" panose="02020603050405020304" pitchFamily="18" charset="0"/>
          </a:endParaRPr>
        </a:p>
      </dgm:t>
    </dgm:pt>
    <dgm:pt modelId="{2FAC1736-FD5E-4C01-8454-72BE11451F60}" type="parTrans" cxnId="{ED8E94C1-0D76-4F8D-8C70-2C00E2DCA259}">
      <dgm:prSet/>
      <dgm:spPr/>
      <dgm:t>
        <a:bodyPr/>
        <a:lstStyle/>
        <a:p>
          <a:endParaRPr lang="en-US"/>
        </a:p>
      </dgm:t>
    </dgm:pt>
    <dgm:pt modelId="{A2C831DA-02FF-4A57-967E-ED0E3073372A}" type="sibTrans" cxnId="{ED8E94C1-0D76-4F8D-8C70-2C00E2DCA259}">
      <dgm:prSet/>
      <dgm:spPr/>
      <dgm:t>
        <a:bodyPr/>
        <a:lstStyle/>
        <a:p>
          <a:endParaRPr lang="en-US"/>
        </a:p>
      </dgm:t>
    </dgm:pt>
    <dgm:pt modelId="{EDA5A2D5-923A-4F24-9569-150C53ABF9F9}">
      <dgm:prSet/>
      <dgm:spPr/>
      <dgm:t>
        <a:bodyPr/>
        <a:lstStyle/>
        <a:p>
          <a:r>
            <a:rPr lang="en-US">
              <a:latin typeface="Times New Roman" panose="02020603050405020304" pitchFamily="18" charset="0"/>
              <a:cs typeface="Times New Roman" panose="02020603050405020304" pitchFamily="18" charset="0"/>
            </a:rPr>
            <a:t>Holidays </a:t>
          </a:r>
        </a:p>
      </dgm:t>
    </dgm:pt>
    <dgm:pt modelId="{D8D4B20A-4D7A-48C3-A11F-8CF1D3FCBAAF}" type="parTrans" cxnId="{02080E5C-FF99-4505-8121-3F6AAED3C66E}">
      <dgm:prSet/>
      <dgm:spPr/>
      <dgm:t>
        <a:bodyPr/>
        <a:lstStyle/>
        <a:p>
          <a:endParaRPr lang="en-US"/>
        </a:p>
      </dgm:t>
    </dgm:pt>
    <dgm:pt modelId="{F76E62B5-EC4F-483B-9C9F-71ED09BC8288}" type="sibTrans" cxnId="{02080E5C-FF99-4505-8121-3F6AAED3C66E}">
      <dgm:prSet/>
      <dgm:spPr/>
      <dgm:t>
        <a:bodyPr/>
        <a:lstStyle/>
        <a:p>
          <a:endParaRPr lang="en-US"/>
        </a:p>
      </dgm:t>
    </dgm:pt>
    <dgm:pt modelId="{18008BC3-CF4B-473F-9138-BB788E784D3B}">
      <dgm:prSet/>
      <dgm:spPr/>
      <dgm:t>
        <a:bodyPr/>
        <a:lstStyle/>
        <a:p>
          <a:r>
            <a:rPr lang="en-US" dirty="0">
              <a:latin typeface="Times New Roman" panose="02020603050405020304" pitchFamily="18" charset="0"/>
              <a:cs typeface="Times New Roman" panose="02020603050405020304" pitchFamily="18" charset="0"/>
            </a:rPr>
            <a:t>plotly</a:t>
          </a:r>
        </a:p>
      </dgm:t>
    </dgm:pt>
    <dgm:pt modelId="{B638B5C0-54D5-4D58-BFA0-096279B3BE45}" type="parTrans" cxnId="{4BE83DF9-0075-4331-A8E8-67942A921DB5}">
      <dgm:prSet/>
      <dgm:spPr/>
      <dgm:t>
        <a:bodyPr/>
        <a:lstStyle/>
        <a:p>
          <a:endParaRPr lang="en-US"/>
        </a:p>
      </dgm:t>
    </dgm:pt>
    <dgm:pt modelId="{E3AF12D0-834F-4431-BC16-4FF1D522FCFA}" type="sibTrans" cxnId="{4BE83DF9-0075-4331-A8E8-67942A921DB5}">
      <dgm:prSet/>
      <dgm:spPr/>
      <dgm:t>
        <a:bodyPr/>
        <a:lstStyle/>
        <a:p>
          <a:endParaRPr lang="en-US"/>
        </a:p>
      </dgm:t>
    </dgm:pt>
    <dgm:pt modelId="{2323DB97-27E5-4097-8BF7-1F91E9A114B4}" type="pres">
      <dgm:prSet presAssocID="{D1A0AFAF-473C-4C3E-A858-DAB5C2947D7C}" presName="Name0" presStyleCnt="0">
        <dgm:presLayoutVars>
          <dgm:dir/>
          <dgm:animLvl val="lvl"/>
          <dgm:resizeHandles val="exact"/>
        </dgm:presLayoutVars>
      </dgm:prSet>
      <dgm:spPr/>
    </dgm:pt>
    <dgm:pt modelId="{409FE673-B1C1-432A-80C8-B49C3A3654CA}" type="pres">
      <dgm:prSet presAssocID="{457E3E95-D19F-460D-A8BF-62446A199D5E}" presName="linNode" presStyleCnt="0"/>
      <dgm:spPr/>
    </dgm:pt>
    <dgm:pt modelId="{5EB51D46-C6E1-4C44-9720-0B160044D3A3}" type="pres">
      <dgm:prSet presAssocID="{457E3E95-D19F-460D-A8BF-62446A199D5E}" presName="parentText" presStyleLbl="node1" presStyleIdx="0" presStyleCnt="10">
        <dgm:presLayoutVars>
          <dgm:chMax val="1"/>
          <dgm:bulletEnabled val="1"/>
        </dgm:presLayoutVars>
      </dgm:prSet>
      <dgm:spPr/>
    </dgm:pt>
    <dgm:pt modelId="{C6B77B8D-7F89-4A7E-B028-6A0C4ED7CAE2}" type="pres">
      <dgm:prSet presAssocID="{A1920F29-65C2-4A39-BC92-5D57F98E7CC6}" presName="sp" presStyleCnt="0"/>
      <dgm:spPr/>
    </dgm:pt>
    <dgm:pt modelId="{44B5F861-29DC-4A48-AAEE-41ADFAACF25E}" type="pres">
      <dgm:prSet presAssocID="{53D37981-B6FE-4563-874E-82C66D3FD271}" presName="linNode" presStyleCnt="0"/>
      <dgm:spPr/>
    </dgm:pt>
    <dgm:pt modelId="{DC80BFD3-F259-497A-8A98-EF2C9B4F4E11}" type="pres">
      <dgm:prSet presAssocID="{53D37981-B6FE-4563-874E-82C66D3FD271}" presName="parentText" presStyleLbl="node1" presStyleIdx="1" presStyleCnt="10">
        <dgm:presLayoutVars>
          <dgm:chMax val="1"/>
          <dgm:bulletEnabled val="1"/>
        </dgm:presLayoutVars>
      </dgm:prSet>
      <dgm:spPr/>
    </dgm:pt>
    <dgm:pt modelId="{8BD0B16E-B0B0-4046-A94D-043CE10EDC24}" type="pres">
      <dgm:prSet presAssocID="{22BBC7B2-78D0-40CE-B0E1-C699FA078CF1}" presName="sp" presStyleCnt="0"/>
      <dgm:spPr/>
    </dgm:pt>
    <dgm:pt modelId="{B256B63A-D0DF-43B2-936C-D93A2967EC0B}" type="pres">
      <dgm:prSet presAssocID="{0E349C0B-7679-4BF3-9581-9494C2F9F6D7}" presName="linNode" presStyleCnt="0"/>
      <dgm:spPr/>
    </dgm:pt>
    <dgm:pt modelId="{C5CCFF55-0DE1-4EC2-B3BF-277014AF85AA}" type="pres">
      <dgm:prSet presAssocID="{0E349C0B-7679-4BF3-9581-9494C2F9F6D7}" presName="parentText" presStyleLbl="node1" presStyleIdx="2" presStyleCnt="10">
        <dgm:presLayoutVars>
          <dgm:chMax val="1"/>
          <dgm:bulletEnabled val="1"/>
        </dgm:presLayoutVars>
      </dgm:prSet>
      <dgm:spPr/>
    </dgm:pt>
    <dgm:pt modelId="{25E9CF3E-DD64-433E-B40B-E6FB591E5482}" type="pres">
      <dgm:prSet presAssocID="{0EFB97FB-DE9E-40F1-B346-AAADE4660E90}" presName="sp" presStyleCnt="0"/>
      <dgm:spPr/>
    </dgm:pt>
    <dgm:pt modelId="{D39115FC-2C03-4FBF-B7FC-2376800B9AFB}" type="pres">
      <dgm:prSet presAssocID="{DD68C839-9C27-44A4-9FEC-020991D68E5D}" presName="linNode" presStyleCnt="0"/>
      <dgm:spPr/>
    </dgm:pt>
    <dgm:pt modelId="{B4F3B3D1-01E2-4887-BA7E-1E12E2F4AC1D}" type="pres">
      <dgm:prSet presAssocID="{DD68C839-9C27-44A4-9FEC-020991D68E5D}" presName="parentText" presStyleLbl="node1" presStyleIdx="3" presStyleCnt="10">
        <dgm:presLayoutVars>
          <dgm:chMax val="1"/>
          <dgm:bulletEnabled val="1"/>
        </dgm:presLayoutVars>
      </dgm:prSet>
      <dgm:spPr/>
    </dgm:pt>
    <dgm:pt modelId="{FACBCB01-6945-4822-8AC1-12449A991DD5}" type="pres">
      <dgm:prSet presAssocID="{16E93C39-6A7D-42E4-BCB6-BD5119C2C20B}" presName="sp" presStyleCnt="0"/>
      <dgm:spPr/>
    </dgm:pt>
    <dgm:pt modelId="{30EB381D-5C58-4680-AAB4-F3550980BE6C}" type="pres">
      <dgm:prSet presAssocID="{7204FF23-8678-45A1-9ACD-E6F2AD3585A1}" presName="linNode" presStyleCnt="0"/>
      <dgm:spPr/>
    </dgm:pt>
    <dgm:pt modelId="{DC6B58D3-CAEA-41E2-842F-25316383E613}" type="pres">
      <dgm:prSet presAssocID="{7204FF23-8678-45A1-9ACD-E6F2AD3585A1}" presName="parentText" presStyleLbl="node1" presStyleIdx="4" presStyleCnt="10">
        <dgm:presLayoutVars>
          <dgm:chMax val="1"/>
          <dgm:bulletEnabled val="1"/>
        </dgm:presLayoutVars>
      </dgm:prSet>
      <dgm:spPr/>
    </dgm:pt>
    <dgm:pt modelId="{BEC5BAA1-C216-43EE-914F-0E52C7232468}" type="pres">
      <dgm:prSet presAssocID="{36941157-4073-4EDC-A626-36E845586C43}" presName="sp" presStyleCnt="0"/>
      <dgm:spPr/>
    </dgm:pt>
    <dgm:pt modelId="{823C9EF5-17A4-4D0E-A27F-D3E3CB29BD25}" type="pres">
      <dgm:prSet presAssocID="{31382AC3-5E05-441C-AD7C-D156A5E3C77F}" presName="linNode" presStyleCnt="0"/>
      <dgm:spPr/>
    </dgm:pt>
    <dgm:pt modelId="{8B5B66B1-F8DA-4325-856C-8E9FD3433FCE}" type="pres">
      <dgm:prSet presAssocID="{31382AC3-5E05-441C-AD7C-D156A5E3C77F}" presName="parentText" presStyleLbl="node1" presStyleIdx="5" presStyleCnt="10">
        <dgm:presLayoutVars>
          <dgm:chMax val="1"/>
          <dgm:bulletEnabled val="1"/>
        </dgm:presLayoutVars>
      </dgm:prSet>
      <dgm:spPr/>
    </dgm:pt>
    <dgm:pt modelId="{BE331777-7EE8-4881-8BAA-C48A71C1154A}" type="pres">
      <dgm:prSet presAssocID="{4B016E3B-2D44-4B74-85E3-6D3D43FA6A03}" presName="sp" presStyleCnt="0"/>
      <dgm:spPr/>
    </dgm:pt>
    <dgm:pt modelId="{0F7160F6-95FB-4E3C-9995-29F6B761A9F5}" type="pres">
      <dgm:prSet presAssocID="{48005843-4ACA-4DA1-9994-B2A6FAC88F18}" presName="linNode" presStyleCnt="0"/>
      <dgm:spPr/>
    </dgm:pt>
    <dgm:pt modelId="{9F09099B-F5C7-4039-9996-BC3B752A6E45}" type="pres">
      <dgm:prSet presAssocID="{48005843-4ACA-4DA1-9994-B2A6FAC88F18}" presName="parentText" presStyleLbl="node1" presStyleIdx="6" presStyleCnt="10">
        <dgm:presLayoutVars>
          <dgm:chMax val="1"/>
          <dgm:bulletEnabled val="1"/>
        </dgm:presLayoutVars>
      </dgm:prSet>
      <dgm:spPr/>
    </dgm:pt>
    <dgm:pt modelId="{BCDF72F2-26DA-4754-8898-88BA77D0242F}" type="pres">
      <dgm:prSet presAssocID="{C737E419-11FA-4067-8767-633D1F376B68}" presName="sp" presStyleCnt="0"/>
      <dgm:spPr/>
    </dgm:pt>
    <dgm:pt modelId="{25832A33-3EAA-44B6-AD85-7DFA77B2F98E}" type="pres">
      <dgm:prSet presAssocID="{7C4BCB39-E171-46FC-AFEA-6C1C2BD99A04}" presName="linNode" presStyleCnt="0"/>
      <dgm:spPr/>
    </dgm:pt>
    <dgm:pt modelId="{CDF0E44C-5F76-443B-BF4E-547CDDBBE284}" type="pres">
      <dgm:prSet presAssocID="{7C4BCB39-E171-46FC-AFEA-6C1C2BD99A04}" presName="parentText" presStyleLbl="node1" presStyleIdx="7" presStyleCnt="10">
        <dgm:presLayoutVars>
          <dgm:chMax val="1"/>
          <dgm:bulletEnabled val="1"/>
        </dgm:presLayoutVars>
      </dgm:prSet>
      <dgm:spPr/>
    </dgm:pt>
    <dgm:pt modelId="{FC104D43-BEC8-46E4-AAC8-F75CE526511D}" type="pres">
      <dgm:prSet presAssocID="{A2C831DA-02FF-4A57-967E-ED0E3073372A}" presName="sp" presStyleCnt="0"/>
      <dgm:spPr/>
    </dgm:pt>
    <dgm:pt modelId="{93AF3A2C-760C-48D1-8258-908F4486E710}" type="pres">
      <dgm:prSet presAssocID="{EDA5A2D5-923A-4F24-9569-150C53ABF9F9}" presName="linNode" presStyleCnt="0"/>
      <dgm:spPr/>
    </dgm:pt>
    <dgm:pt modelId="{ACD55F13-B967-486A-9892-D445869FE370}" type="pres">
      <dgm:prSet presAssocID="{EDA5A2D5-923A-4F24-9569-150C53ABF9F9}" presName="parentText" presStyleLbl="node1" presStyleIdx="8" presStyleCnt="10">
        <dgm:presLayoutVars>
          <dgm:chMax val="1"/>
          <dgm:bulletEnabled val="1"/>
        </dgm:presLayoutVars>
      </dgm:prSet>
      <dgm:spPr/>
    </dgm:pt>
    <dgm:pt modelId="{F754752A-EA71-4292-991E-67859F4129C7}" type="pres">
      <dgm:prSet presAssocID="{F76E62B5-EC4F-483B-9C9F-71ED09BC8288}" presName="sp" presStyleCnt="0"/>
      <dgm:spPr/>
    </dgm:pt>
    <dgm:pt modelId="{5FCE2FDF-DCA3-4F74-BB93-BA58ACDC6BEE}" type="pres">
      <dgm:prSet presAssocID="{18008BC3-CF4B-473F-9138-BB788E784D3B}" presName="linNode" presStyleCnt="0"/>
      <dgm:spPr/>
    </dgm:pt>
    <dgm:pt modelId="{7B6A8C5D-8866-4F48-91AE-1C27B3F3E374}" type="pres">
      <dgm:prSet presAssocID="{18008BC3-CF4B-473F-9138-BB788E784D3B}" presName="parentText" presStyleLbl="node1" presStyleIdx="9" presStyleCnt="10">
        <dgm:presLayoutVars>
          <dgm:chMax val="1"/>
          <dgm:bulletEnabled val="1"/>
        </dgm:presLayoutVars>
      </dgm:prSet>
      <dgm:spPr/>
    </dgm:pt>
  </dgm:ptLst>
  <dgm:cxnLst>
    <dgm:cxn modelId="{9F62E10B-B82B-4F48-9BCB-C6C6DD2DB76A}" type="presOf" srcId="{0E349C0B-7679-4BF3-9581-9494C2F9F6D7}" destId="{C5CCFF55-0DE1-4EC2-B3BF-277014AF85AA}" srcOrd="0" destOrd="0" presId="urn:microsoft.com/office/officeart/2005/8/layout/vList5"/>
    <dgm:cxn modelId="{D79C3324-A3CC-4797-A598-41E1B4038744}" srcId="{D1A0AFAF-473C-4C3E-A858-DAB5C2947D7C}" destId="{0E349C0B-7679-4BF3-9581-9494C2F9F6D7}" srcOrd="2" destOrd="0" parTransId="{91C65C6F-AF16-4F73-A597-95D17E505586}" sibTransId="{0EFB97FB-DE9E-40F1-B346-AAADE4660E90}"/>
    <dgm:cxn modelId="{5ECAA230-A46F-4021-8337-DCE1058B35D7}" type="presOf" srcId="{48005843-4ACA-4DA1-9994-B2A6FAC88F18}" destId="{9F09099B-F5C7-4039-9996-BC3B752A6E45}" srcOrd="0" destOrd="0" presId="urn:microsoft.com/office/officeart/2005/8/layout/vList5"/>
    <dgm:cxn modelId="{B7A78432-F1B1-4B13-B2ED-0828FC8A5080}" srcId="{D1A0AFAF-473C-4C3E-A858-DAB5C2947D7C}" destId="{53D37981-B6FE-4563-874E-82C66D3FD271}" srcOrd="1" destOrd="0" parTransId="{48DA9CB1-ECEF-49FE-BC03-4E082A2874CF}" sibTransId="{22BBC7B2-78D0-40CE-B0E1-C699FA078CF1}"/>
    <dgm:cxn modelId="{8C13EF39-831E-4665-B421-A38998D19CE8}" type="presOf" srcId="{53D37981-B6FE-4563-874E-82C66D3FD271}" destId="{DC80BFD3-F259-497A-8A98-EF2C9B4F4E11}" srcOrd="0" destOrd="0" presId="urn:microsoft.com/office/officeart/2005/8/layout/vList5"/>
    <dgm:cxn modelId="{E293A040-32F4-4345-A447-4D91ADB90FE7}" srcId="{D1A0AFAF-473C-4C3E-A858-DAB5C2947D7C}" destId="{31382AC3-5E05-441C-AD7C-D156A5E3C77F}" srcOrd="5" destOrd="0" parTransId="{A203FB22-D782-433D-AE76-E0C685316AB3}" sibTransId="{4B016E3B-2D44-4B74-85E3-6D3D43FA6A03}"/>
    <dgm:cxn modelId="{02080E5C-FF99-4505-8121-3F6AAED3C66E}" srcId="{D1A0AFAF-473C-4C3E-A858-DAB5C2947D7C}" destId="{EDA5A2D5-923A-4F24-9569-150C53ABF9F9}" srcOrd="8" destOrd="0" parTransId="{D8D4B20A-4D7A-48C3-A11F-8CF1D3FCBAAF}" sibTransId="{F76E62B5-EC4F-483B-9C9F-71ED09BC8288}"/>
    <dgm:cxn modelId="{9B4B595D-98B7-4E47-86D4-9A5F59D61607}" type="presOf" srcId="{DD68C839-9C27-44A4-9FEC-020991D68E5D}" destId="{B4F3B3D1-01E2-4887-BA7E-1E12E2F4AC1D}" srcOrd="0" destOrd="0" presId="urn:microsoft.com/office/officeart/2005/8/layout/vList5"/>
    <dgm:cxn modelId="{AC7A5D47-C11F-462E-9F13-3B972EE21578}" type="presOf" srcId="{18008BC3-CF4B-473F-9138-BB788E784D3B}" destId="{7B6A8C5D-8866-4F48-91AE-1C27B3F3E374}" srcOrd="0" destOrd="0" presId="urn:microsoft.com/office/officeart/2005/8/layout/vList5"/>
    <dgm:cxn modelId="{870E5372-554E-4D2E-9548-31C07636CA2B}" type="presOf" srcId="{31382AC3-5E05-441C-AD7C-D156A5E3C77F}" destId="{8B5B66B1-F8DA-4325-856C-8E9FD3433FCE}" srcOrd="0" destOrd="0" presId="urn:microsoft.com/office/officeart/2005/8/layout/vList5"/>
    <dgm:cxn modelId="{A163CF82-6886-4A19-A2A2-AF3564E7B612}" srcId="{D1A0AFAF-473C-4C3E-A858-DAB5C2947D7C}" destId="{7204FF23-8678-45A1-9ACD-E6F2AD3585A1}" srcOrd="4" destOrd="0" parTransId="{BC3EA3F4-3526-48F5-B9B2-02A4FB4E3664}" sibTransId="{36941157-4073-4EDC-A626-36E845586C43}"/>
    <dgm:cxn modelId="{A9654E87-DC37-4448-802E-CCF9C1F5B1B3}" srcId="{D1A0AFAF-473C-4C3E-A858-DAB5C2947D7C}" destId="{48005843-4ACA-4DA1-9994-B2A6FAC88F18}" srcOrd="6" destOrd="0" parTransId="{90BDE0B9-DADE-4267-B0CB-5B3B72883E2C}" sibTransId="{C737E419-11FA-4067-8767-633D1F376B68}"/>
    <dgm:cxn modelId="{E9A20294-7DA6-428E-953B-2C9FF4573892}" srcId="{D1A0AFAF-473C-4C3E-A858-DAB5C2947D7C}" destId="{DD68C839-9C27-44A4-9FEC-020991D68E5D}" srcOrd="3" destOrd="0" parTransId="{257DBBC3-39AA-4F99-9DF9-2E2FBF8B209D}" sibTransId="{16E93C39-6A7D-42E4-BCB6-BD5119C2C20B}"/>
    <dgm:cxn modelId="{80C1ECA0-E8F9-4E1C-A3EA-2C8A07F5B1D6}" type="presOf" srcId="{7204FF23-8678-45A1-9ACD-E6F2AD3585A1}" destId="{DC6B58D3-CAEA-41E2-842F-25316383E613}" srcOrd="0" destOrd="0" presId="urn:microsoft.com/office/officeart/2005/8/layout/vList5"/>
    <dgm:cxn modelId="{5ECA58B6-471C-441E-AC45-5F8DFCE7CD24}" type="presOf" srcId="{457E3E95-D19F-460D-A8BF-62446A199D5E}" destId="{5EB51D46-C6E1-4C44-9720-0B160044D3A3}" srcOrd="0" destOrd="0" presId="urn:microsoft.com/office/officeart/2005/8/layout/vList5"/>
    <dgm:cxn modelId="{ED8E94C1-0D76-4F8D-8C70-2C00E2DCA259}" srcId="{D1A0AFAF-473C-4C3E-A858-DAB5C2947D7C}" destId="{7C4BCB39-E171-46FC-AFEA-6C1C2BD99A04}" srcOrd="7" destOrd="0" parTransId="{2FAC1736-FD5E-4C01-8454-72BE11451F60}" sibTransId="{A2C831DA-02FF-4A57-967E-ED0E3073372A}"/>
    <dgm:cxn modelId="{4569C3C4-3349-4390-BAE0-46999509B948}" type="presOf" srcId="{7C4BCB39-E171-46FC-AFEA-6C1C2BD99A04}" destId="{CDF0E44C-5F76-443B-BF4E-547CDDBBE284}" srcOrd="0" destOrd="0" presId="urn:microsoft.com/office/officeart/2005/8/layout/vList5"/>
    <dgm:cxn modelId="{5C08D6CB-97C4-4E3C-9F54-3AF11AD25885}" srcId="{D1A0AFAF-473C-4C3E-A858-DAB5C2947D7C}" destId="{457E3E95-D19F-460D-A8BF-62446A199D5E}" srcOrd="0" destOrd="0" parTransId="{7C2ADC86-4335-4730-A381-EE688961CD4D}" sibTransId="{A1920F29-65C2-4A39-BC92-5D57F98E7CC6}"/>
    <dgm:cxn modelId="{BBA186D0-B0C2-4A13-BF3A-142EFB38AF00}" type="presOf" srcId="{EDA5A2D5-923A-4F24-9569-150C53ABF9F9}" destId="{ACD55F13-B967-486A-9892-D445869FE370}" srcOrd="0" destOrd="0" presId="urn:microsoft.com/office/officeart/2005/8/layout/vList5"/>
    <dgm:cxn modelId="{BA991CD3-1260-4FFD-86BB-EFB077C9C378}" type="presOf" srcId="{D1A0AFAF-473C-4C3E-A858-DAB5C2947D7C}" destId="{2323DB97-27E5-4097-8BF7-1F91E9A114B4}" srcOrd="0" destOrd="0" presId="urn:microsoft.com/office/officeart/2005/8/layout/vList5"/>
    <dgm:cxn modelId="{4BE83DF9-0075-4331-A8E8-67942A921DB5}" srcId="{D1A0AFAF-473C-4C3E-A858-DAB5C2947D7C}" destId="{18008BC3-CF4B-473F-9138-BB788E784D3B}" srcOrd="9" destOrd="0" parTransId="{B638B5C0-54D5-4D58-BFA0-096279B3BE45}" sibTransId="{E3AF12D0-834F-4431-BC16-4FF1D522FCFA}"/>
    <dgm:cxn modelId="{352B6477-0C17-4A5E-BE8B-353CA699E65B}" type="presParOf" srcId="{2323DB97-27E5-4097-8BF7-1F91E9A114B4}" destId="{409FE673-B1C1-432A-80C8-B49C3A3654CA}" srcOrd="0" destOrd="0" presId="urn:microsoft.com/office/officeart/2005/8/layout/vList5"/>
    <dgm:cxn modelId="{0D09D762-9225-4CB2-A046-057E7AE27217}" type="presParOf" srcId="{409FE673-B1C1-432A-80C8-B49C3A3654CA}" destId="{5EB51D46-C6E1-4C44-9720-0B160044D3A3}" srcOrd="0" destOrd="0" presId="urn:microsoft.com/office/officeart/2005/8/layout/vList5"/>
    <dgm:cxn modelId="{C316F27C-541C-467B-93F4-590B3B1CFF39}" type="presParOf" srcId="{2323DB97-27E5-4097-8BF7-1F91E9A114B4}" destId="{C6B77B8D-7F89-4A7E-B028-6A0C4ED7CAE2}" srcOrd="1" destOrd="0" presId="urn:microsoft.com/office/officeart/2005/8/layout/vList5"/>
    <dgm:cxn modelId="{3E23CBF4-097D-403A-831B-AE3F72A868FD}" type="presParOf" srcId="{2323DB97-27E5-4097-8BF7-1F91E9A114B4}" destId="{44B5F861-29DC-4A48-AAEE-41ADFAACF25E}" srcOrd="2" destOrd="0" presId="urn:microsoft.com/office/officeart/2005/8/layout/vList5"/>
    <dgm:cxn modelId="{22018859-3F70-4894-9716-17CCF3250A90}" type="presParOf" srcId="{44B5F861-29DC-4A48-AAEE-41ADFAACF25E}" destId="{DC80BFD3-F259-497A-8A98-EF2C9B4F4E11}" srcOrd="0" destOrd="0" presId="urn:microsoft.com/office/officeart/2005/8/layout/vList5"/>
    <dgm:cxn modelId="{940E28D3-6B58-42CB-B829-0347E643E12E}" type="presParOf" srcId="{2323DB97-27E5-4097-8BF7-1F91E9A114B4}" destId="{8BD0B16E-B0B0-4046-A94D-043CE10EDC24}" srcOrd="3" destOrd="0" presId="urn:microsoft.com/office/officeart/2005/8/layout/vList5"/>
    <dgm:cxn modelId="{53CBD1C9-C61D-403E-802E-0B2E3CE2ADCF}" type="presParOf" srcId="{2323DB97-27E5-4097-8BF7-1F91E9A114B4}" destId="{B256B63A-D0DF-43B2-936C-D93A2967EC0B}" srcOrd="4" destOrd="0" presId="urn:microsoft.com/office/officeart/2005/8/layout/vList5"/>
    <dgm:cxn modelId="{E170B672-1AE1-4A16-A6ED-4897D48B5638}" type="presParOf" srcId="{B256B63A-D0DF-43B2-936C-D93A2967EC0B}" destId="{C5CCFF55-0DE1-4EC2-B3BF-277014AF85AA}" srcOrd="0" destOrd="0" presId="urn:microsoft.com/office/officeart/2005/8/layout/vList5"/>
    <dgm:cxn modelId="{DE9A371F-F24F-4803-8F87-12587D626192}" type="presParOf" srcId="{2323DB97-27E5-4097-8BF7-1F91E9A114B4}" destId="{25E9CF3E-DD64-433E-B40B-E6FB591E5482}" srcOrd="5" destOrd="0" presId="urn:microsoft.com/office/officeart/2005/8/layout/vList5"/>
    <dgm:cxn modelId="{1EC4465D-AD00-48DA-8AD9-6F39411AE535}" type="presParOf" srcId="{2323DB97-27E5-4097-8BF7-1F91E9A114B4}" destId="{D39115FC-2C03-4FBF-B7FC-2376800B9AFB}" srcOrd="6" destOrd="0" presId="urn:microsoft.com/office/officeart/2005/8/layout/vList5"/>
    <dgm:cxn modelId="{9503BCB2-DDC1-46AA-859E-F735C2866779}" type="presParOf" srcId="{D39115FC-2C03-4FBF-B7FC-2376800B9AFB}" destId="{B4F3B3D1-01E2-4887-BA7E-1E12E2F4AC1D}" srcOrd="0" destOrd="0" presId="urn:microsoft.com/office/officeart/2005/8/layout/vList5"/>
    <dgm:cxn modelId="{852E4F10-CF31-4802-AEBF-4DBF92F7090D}" type="presParOf" srcId="{2323DB97-27E5-4097-8BF7-1F91E9A114B4}" destId="{FACBCB01-6945-4822-8AC1-12449A991DD5}" srcOrd="7" destOrd="0" presId="urn:microsoft.com/office/officeart/2005/8/layout/vList5"/>
    <dgm:cxn modelId="{2E73C2A0-5BFC-4439-88FD-3219715B8A22}" type="presParOf" srcId="{2323DB97-27E5-4097-8BF7-1F91E9A114B4}" destId="{30EB381D-5C58-4680-AAB4-F3550980BE6C}" srcOrd="8" destOrd="0" presId="urn:microsoft.com/office/officeart/2005/8/layout/vList5"/>
    <dgm:cxn modelId="{C4B51FAF-5DCE-48CA-9CA2-F59575175147}" type="presParOf" srcId="{30EB381D-5C58-4680-AAB4-F3550980BE6C}" destId="{DC6B58D3-CAEA-41E2-842F-25316383E613}" srcOrd="0" destOrd="0" presId="urn:microsoft.com/office/officeart/2005/8/layout/vList5"/>
    <dgm:cxn modelId="{440371CA-A26B-4548-8CB9-28E20CF56FF8}" type="presParOf" srcId="{2323DB97-27E5-4097-8BF7-1F91E9A114B4}" destId="{BEC5BAA1-C216-43EE-914F-0E52C7232468}" srcOrd="9" destOrd="0" presId="urn:microsoft.com/office/officeart/2005/8/layout/vList5"/>
    <dgm:cxn modelId="{0BD895BB-1093-49B7-B3B7-087B2625D6E6}" type="presParOf" srcId="{2323DB97-27E5-4097-8BF7-1F91E9A114B4}" destId="{823C9EF5-17A4-4D0E-A27F-D3E3CB29BD25}" srcOrd="10" destOrd="0" presId="urn:microsoft.com/office/officeart/2005/8/layout/vList5"/>
    <dgm:cxn modelId="{FD4A66AE-0D25-42BE-8F50-089C93F4D8D2}" type="presParOf" srcId="{823C9EF5-17A4-4D0E-A27F-D3E3CB29BD25}" destId="{8B5B66B1-F8DA-4325-856C-8E9FD3433FCE}" srcOrd="0" destOrd="0" presId="urn:microsoft.com/office/officeart/2005/8/layout/vList5"/>
    <dgm:cxn modelId="{C7481760-3F67-47DD-8ED5-BF092CD8CE8E}" type="presParOf" srcId="{2323DB97-27E5-4097-8BF7-1F91E9A114B4}" destId="{BE331777-7EE8-4881-8BAA-C48A71C1154A}" srcOrd="11" destOrd="0" presId="urn:microsoft.com/office/officeart/2005/8/layout/vList5"/>
    <dgm:cxn modelId="{2EA8DA2E-E1FA-464A-A1AD-5B036ABD56AE}" type="presParOf" srcId="{2323DB97-27E5-4097-8BF7-1F91E9A114B4}" destId="{0F7160F6-95FB-4E3C-9995-29F6B761A9F5}" srcOrd="12" destOrd="0" presId="urn:microsoft.com/office/officeart/2005/8/layout/vList5"/>
    <dgm:cxn modelId="{107C3528-DB62-4064-A317-AE3E62E232F5}" type="presParOf" srcId="{0F7160F6-95FB-4E3C-9995-29F6B761A9F5}" destId="{9F09099B-F5C7-4039-9996-BC3B752A6E45}" srcOrd="0" destOrd="0" presId="urn:microsoft.com/office/officeart/2005/8/layout/vList5"/>
    <dgm:cxn modelId="{F6141C84-2026-406D-9052-DD2BBC8BEB66}" type="presParOf" srcId="{2323DB97-27E5-4097-8BF7-1F91E9A114B4}" destId="{BCDF72F2-26DA-4754-8898-88BA77D0242F}" srcOrd="13" destOrd="0" presId="urn:microsoft.com/office/officeart/2005/8/layout/vList5"/>
    <dgm:cxn modelId="{D2D62B00-3243-4F3E-B871-6E8266795846}" type="presParOf" srcId="{2323DB97-27E5-4097-8BF7-1F91E9A114B4}" destId="{25832A33-3EAA-44B6-AD85-7DFA77B2F98E}" srcOrd="14" destOrd="0" presId="urn:microsoft.com/office/officeart/2005/8/layout/vList5"/>
    <dgm:cxn modelId="{5DA81E43-3FEA-45AE-ABCF-8383A12BB8E6}" type="presParOf" srcId="{25832A33-3EAA-44B6-AD85-7DFA77B2F98E}" destId="{CDF0E44C-5F76-443B-BF4E-547CDDBBE284}" srcOrd="0" destOrd="0" presId="urn:microsoft.com/office/officeart/2005/8/layout/vList5"/>
    <dgm:cxn modelId="{AD174B51-6C80-4865-A393-7D6B422F6A7B}" type="presParOf" srcId="{2323DB97-27E5-4097-8BF7-1F91E9A114B4}" destId="{FC104D43-BEC8-46E4-AAC8-F75CE526511D}" srcOrd="15" destOrd="0" presId="urn:microsoft.com/office/officeart/2005/8/layout/vList5"/>
    <dgm:cxn modelId="{A7065EDC-DEFB-4E24-97A4-51A55F4ABAB0}" type="presParOf" srcId="{2323DB97-27E5-4097-8BF7-1F91E9A114B4}" destId="{93AF3A2C-760C-48D1-8258-908F4486E710}" srcOrd="16" destOrd="0" presId="urn:microsoft.com/office/officeart/2005/8/layout/vList5"/>
    <dgm:cxn modelId="{1DE90EDC-3A2D-4B0B-A244-7DBBD6B5301B}" type="presParOf" srcId="{93AF3A2C-760C-48D1-8258-908F4486E710}" destId="{ACD55F13-B967-486A-9892-D445869FE370}" srcOrd="0" destOrd="0" presId="urn:microsoft.com/office/officeart/2005/8/layout/vList5"/>
    <dgm:cxn modelId="{D046743E-8DF9-4C85-9620-2FCB3559D9D2}" type="presParOf" srcId="{2323DB97-27E5-4097-8BF7-1F91E9A114B4}" destId="{F754752A-EA71-4292-991E-67859F4129C7}" srcOrd="17" destOrd="0" presId="urn:microsoft.com/office/officeart/2005/8/layout/vList5"/>
    <dgm:cxn modelId="{62283180-9EF8-4C08-858B-7BCA5191B53B}" type="presParOf" srcId="{2323DB97-27E5-4097-8BF7-1F91E9A114B4}" destId="{5FCE2FDF-DCA3-4F74-BB93-BA58ACDC6BEE}" srcOrd="18" destOrd="0" presId="urn:microsoft.com/office/officeart/2005/8/layout/vList5"/>
    <dgm:cxn modelId="{1625F59D-1333-42D2-91E7-31CBCE969674}" type="presParOf" srcId="{5FCE2FDF-DCA3-4F74-BB93-BA58ACDC6BEE}" destId="{7B6A8C5D-8866-4F48-91AE-1C27B3F3E374}"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3543A2-ADBB-4A0C-B22C-8AC6C34058F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CB31D8D-48B7-4551-8C83-976D7D1634DF}">
      <dgm:prSet custT="1"/>
      <dgm:spPr/>
      <dgm:t>
        <a:bodyPr/>
        <a:lstStyle/>
        <a:p>
          <a:r>
            <a:rPr lang="en-US" sz="2800" dirty="0">
              <a:solidFill>
                <a:schemeClr val="tx1"/>
              </a:solidFill>
              <a:latin typeface="Times New Roman" panose="02020603050405020304" pitchFamily="18" charset="0"/>
              <a:cs typeface="Times New Roman" panose="02020603050405020304" pitchFamily="18" charset="0"/>
            </a:rPr>
            <a:t>List of Models Created</a:t>
          </a:r>
        </a:p>
      </dgm:t>
    </dgm:pt>
    <dgm:pt modelId="{4B8DD4D5-1537-4724-9CFE-BF7706579876}" type="parTrans" cxnId="{8832C276-21C1-4BB8-984E-7B03456EECDE}">
      <dgm:prSet/>
      <dgm:spPr/>
      <dgm:t>
        <a:bodyPr/>
        <a:lstStyle/>
        <a:p>
          <a:endParaRPr lang="en-US"/>
        </a:p>
      </dgm:t>
    </dgm:pt>
    <dgm:pt modelId="{41D5DD85-1B71-489A-BF0D-36299306787B}" type="sibTrans" cxnId="{8832C276-21C1-4BB8-984E-7B03456EECDE}">
      <dgm:prSet/>
      <dgm:spPr/>
      <dgm:t>
        <a:bodyPr/>
        <a:lstStyle/>
        <a:p>
          <a:endParaRPr lang="en-US"/>
        </a:p>
      </dgm:t>
    </dgm:pt>
    <dgm:pt modelId="{59C85AEB-69F0-4AAB-82FF-A1058E2A0199}">
      <dgm:prSet custT="1"/>
      <dgm:spPr/>
      <dgm:t>
        <a:bodyPr/>
        <a:lstStyle/>
        <a:p>
          <a:r>
            <a:rPr lang="en-US" sz="2200" i="0" dirty="0">
              <a:solidFill>
                <a:schemeClr val="bg1"/>
              </a:solidFill>
              <a:latin typeface="Times New Roman" panose="02020603050405020304" pitchFamily="18" charset="0"/>
              <a:cs typeface="Times New Roman" panose="02020603050405020304" pitchFamily="18" charset="0"/>
            </a:rPr>
            <a:t>Holt-Winters Methods(Exponential Smoothing Techniques)</a:t>
          </a:r>
          <a:endParaRPr lang="en-US" sz="2200" dirty="0">
            <a:solidFill>
              <a:schemeClr val="bg1"/>
            </a:solidFill>
            <a:latin typeface="Times New Roman" panose="02020603050405020304" pitchFamily="18" charset="0"/>
            <a:cs typeface="Times New Roman" panose="02020603050405020304" pitchFamily="18" charset="0"/>
          </a:endParaRPr>
        </a:p>
      </dgm:t>
    </dgm:pt>
    <dgm:pt modelId="{2E6F9FBD-AFFE-4B3D-BA1C-CB68A1DEBD87}" type="parTrans" cxnId="{D17B5AF5-7844-4D41-9E6D-FD4C92367D30}">
      <dgm:prSet/>
      <dgm:spPr/>
      <dgm:t>
        <a:bodyPr/>
        <a:lstStyle/>
        <a:p>
          <a:endParaRPr lang="en-US"/>
        </a:p>
      </dgm:t>
    </dgm:pt>
    <dgm:pt modelId="{4C6CF32F-49BC-4211-93A0-61C60035C87D}" type="sibTrans" cxnId="{D17B5AF5-7844-4D41-9E6D-FD4C92367D30}">
      <dgm:prSet/>
      <dgm:spPr/>
      <dgm:t>
        <a:bodyPr/>
        <a:lstStyle/>
        <a:p>
          <a:endParaRPr lang="en-US"/>
        </a:p>
      </dgm:t>
    </dgm:pt>
    <dgm:pt modelId="{54FE7FA2-5591-4E7E-9C8B-1A043FCB7C3A}">
      <dgm:prSet custT="1"/>
      <dgm:spPr/>
      <dgm:t>
        <a:bodyPr/>
        <a:lstStyle/>
        <a:p>
          <a:r>
            <a:rPr lang="en-IN" sz="2000" i="0" dirty="0">
              <a:solidFill>
                <a:schemeClr val="bg1"/>
              </a:solidFill>
              <a:latin typeface="Times New Roman" panose="02020603050405020304" pitchFamily="18" charset="0"/>
              <a:cs typeface="Times New Roman" panose="02020603050405020304" pitchFamily="18" charset="0"/>
            </a:rPr>
            <a:t>TBATS Model (</a:t>
          </a:r>
          <a:r>
            <a:rPr lang="en-US" sz="2000" i="0" dirty="0">
              <a:solidFill>
                <a:schemeClr val="bg1"/>
              </a:solidFill>
              <a:latin typeface="Times New Roman" panose="02020603050405020304" pitchFamily="18" charset="0"/>
              <a:cs typeface="Times New Roman" panose="02020603050405020304" pitchFamily="18" charset="0"/>
            </a:rPr>
            <a:t>T for Trigonometric regressors. B for Box-Cox transformations. A for ARMA errors. T for trend.)</a:t>
          </a:r>
          <a:endParaRPr lang="en-US" sz="2000" dirty="0">
            <a:solidFill>
              <a:schemeClr val="bg1"/>
            </a:solidFill>
            <a:latin typeface="Times New Roman" panose="02020603050405020304" pitchFamily="18" charset="0"/>
            <a:cs typeface="Times New Roman" panose="02020603050405020304" pitchFamily="18" charset="0"/>
          </a:endParaRPr>
        </a:p>
      </dgm:t>
    </dgm:pt>
    <dgm:pt modelId="{C59C499F-9FD9-44B3-BCEE-D6240E4F7784}" type="parTrans" cxnId="{3CF5BDCD-3618-49FA-AAAF-9E82B3AEE26C}">
      <dgm:prSet/>
      <dgm:spPr/>
      <dgm:t>
        <a:bodyPr/>
        <a:lstStyle/>
        <a:p>
          <a:endParaRPr lang="en-US"/>
        </a:p>
      </dgm:t>
    </dgm:pt>
    <dgm:pt modelId="{3A4D8F78-FE76-449A-AEDC-4BFDA81755BF}" type="sibTrans" cxnId="{3CF5BDCD-3618-49FA-AAAF-9E82B3AEE26C}">
      <dgm:prSet/>
      <dgm:spPr/>
      <dgm:t>
        <a:bodyPr/>
        <a:lstStyle/>
        <a:p>
          <a:endParaRPr lang="en-US"/>
        </a:p>
      </dgm:t>
    </dgm:pt>
    <dgm:pt modelId="{D933B3BC-A173-48F6-A542-82393E189C74}">
      <dgm:prSet custT="1"/>
      <dgm:spPr/>
      <dgm:t>
        <a:bodyPr/>
        <a:lstStyle/>
        <a:p>
          <a:r>
            <a:rPr lang="en-US" sz="2200" dirty="0">
              <a:solidFill>
                <a:schemeClr val="bg1"/>
              </a:solidFill>
              <a:latin typeface="Times New Roman" panose="02020603050405020304" pitchFamily="18" charset="0"/>
              <a:cs typeface="Times New Roman" panose="02020603050405020304" pitchFamily="18" charset="0"/>
            </a:rPr>
            <a:t>ARIMA Model</a:t>
          </a:r>
        </a:p>
      </dgm:t>
    </dgm:pt>
    <dgm:pt modelId="{2702B02E-E937-4FDF-A8E8-BD313DAF0C70}" type="parTrans" cxnId="{CD403472-96E6-48FD-802B-79F9DBAAD78D}">
      <dgm:prSet/>
      <dgm:spPr/>
      <dgm:t>
        <a:bodyPr/>
        <a:lstStyle/>
        <a:p>
          <a:endParaRPr lang="en-US"/>
        </a:p>
      </dgm:t>
    </dgm:pt>
    <dgm:pt modelId="{456C3F9C-6BD1-491B-A344-5A011CB27516}" type="sibTrans" cxnId="{CD403472-96E6-48FD-802B-79F9DBAAD78D}">
      <dgm:prSet/>
      <dgm:spPr/>
      <dgm:t>
        <a:bodyPr/>
        <a:lstStyle/>
        <a:p>
          <a:endParaRPr lang="en-US"/>
        </a:p>
      </dgm:t>
    </dgm:pt>
    <dgm:pt modelId="{0D5F60FD-28C5-4407-B7C6-DDE3529D6B52}">
      <dgm:prSet custT="1"/>
      <dgm:spPr/>
      <dgm:t>
        <a:bodyPr/>
        <a:lstStyle/>
        <a:p>
          <a:r>
            <a:rPr lang="en-IN" sz="2200" i="0">
              <a:solidFill>
                <a:schemeClr val="bg1"/>
              </a:solidFill>
              <a:latin typeface="Times New Roman" panose="02020603050405020304" pitchFamily="18" charset="0"/>
              <a:cs typeface="Times New Roman" panose="02020603050405020304" pitchFamily="18" charset="0"/>
            </a:rPr>
            <a:t>SARIMA Model</a:t>
          </a:r>
          <a:endParaRPr lang="en-US" sz="2200">
            <a:solidFill>
              <a:schemeClr val="bg1"/>
            </a:solidFill>
            <a:latin typeface="Times New Roman" panose="02020603050405020304" pitchFamily="18" charset="0"/>
            <a:cs typeface="Times New Roman" panose="02020603050405020304" pitchFamily="18" charset="0"/>
          </a:endParaRPr>
        </a:p>
      </dgm:t>
    </dgm:pt>
    <dgm:pt modelId="{D5FB7B77-5648-48A3-8ADB-9A13AB5F3E15}" type="parTrans" cxnId="{40ABC7EA-ED03-4D8C-96A8-A8ABBEDC6CF3}">
      <dgm:prSet/>
      <dgm:spPr/>
      <dgm:t>
        <a:bodyPr/>
        <a:lstStyle/>
        <a:p>
          <a:endParaRPr lang="en-US"/>
        </a:p>
      </dgm:t>
    </dgm:pt>
    <dgm:pt modelId="{282091F6-BEAC-40CD-A14C-05C546A12F47}" type="sibTrans" cxnId="{40ABC7EA-ED03-4D8C-96A8-A8ABBEDC6CF3}">
      <dgm:prSet/>
      <dgm:spPr/>
      <dgm:t>
        <a:bodyPr/>
        <a:lstStyle/>
        <a:p>
          <a:endParaRPr lang="en-US"/>
        </a:p>
      </dgm:t>
    </dgm:pt>
    <dgm:pt modelId="{B61348EF-53FD-428C-9DD2-309274C5C60F}">
      <dgm:prSet custT="1"/>
      <dgm:spPr/>
      <dgm:t>
        <a:bodyPr/>
        <a:lstStyle/>
        <a:p>
          <a:r>
            <a:rPr lang="en-US" sz="2200" dirty="0">
              <a:solidFill>
                <a:schemeClr val="bg1"/>
              </a:solidFill>
              <a:latin typeface="Times New Roman" panose="02020603050405020304" pitchFamily="18" charset="0"/>
              <a:cs typeface="Times New Roman" panose="02020603050405020304" pitchFamily="18" charset="0"/>
            </a:rPr>
            <a:t>Prophet Model</a:t>
          </a:r>
        </a:p>
      </dgm:t>
    </dgm:pt>
    <dgm:pt modelId="{DC078CE5-5766-4E2D-893B-5B36A3C14E59}" type="parTrans" cxnId="{D94E148B-19FA-44E9-A0DD-77DA6F8F23BE}">
      <dgm:prSet/>
      <dgm:spPr/>
      <dgm:t>
        <a:bodyPr/>
        <a:lstStyle/>
        <a:p>
          <a:endParaRPr lang="en-US"/>
        </a:p>
      </dgm:t>
    </dgm:pt>
    <dgm:pt modelId="{20055284-47E8-4F18-903B-5B3F9E7611FB}" type="sibTrans" cxnId="{D94E148B-19FA-44E9-A0DD-77DA6F8F23BE}">
      <dgm:prSet/>
      <dgm:spPr/>
      <dgm:t>
        <a:bodyPr/>
        <a:lstStyle/>
        <a:p>
          <a:endParaRPr lang="en-US"/>
        </a:p>
      </dgm:t>
    </dgm:pt>
    <dgm:pt modelId="{F022F6BB-AC61-4B29-8505-BFF3B99776EF}">
      <dgm:prSet custT="1"/>
      <dgm:spPr/>
      <dgm:t>
        <a:bodyPr/>
        <a:lstStyle/>
        <a:p>
          <a:r>
            <a:rPr lang="en-US" sz="2200" dirty="0">
              <a:solidFill>
                <a:schemeClr val="bg1"/>
              </a:solidFill>
              <a:latin typeface="Times New Roman" panose="02020603050405020304" pitchFamily="18" charset="0"/>
              <a:cs typeface="Times New Roman" panose="02020603050405020304" pitchFamily="18" charset="0"/>
            </a:rPr>
            <a:t>LSTM Model</a:t>
          </a:r>
        </a:p>
      </dgm:t>
    </dgm:pt>
    <dgm:pt modelId="{03B4893A-84D1-47A9-AF92-FDFDA794C02A}" type="parTrans" cxnId="{2169758B-9C0C-498B-A5AB-80C2E1145ACD}">
      <dgm:prSet/>
      <dgm:spPr/>
      <dgm:t>
        <a:bodyPr/>
        <a:lstStyle/>
        <a:p>
          <a:endParaRPr lang="en-IN"/>
        </a:p>
      </dgm:t>
    </dgm:pt>
    <dgm:pt modelId="{AB6CDE5B-4F96-4256-8DC7-128291A67503}" type="sibTrans" cxnId="{2169758B-9C0C-498B-A5AB-80C2E1145ACD}">
      <dgm:prSet/>
      <dgm:spPr/>
      <dgm:t>
        <a:bodyPr/>
        <a:lstStyle/>
        <a:p>
          <a:endParaRPr lang="en-IN"/>
        </a:p>
      </dgm:t>
    </dgm:pt>
    <dgm:pt modelId="{F4BCE5D6-C8A3-4D96-920F-0CAC6336C9E2}" type="pres">
      <dgm:prSet presAssocID="{2A3543A2-ADBB-4A0C-B22C-8AC6C34058F8}" presName="linear" presStyleCnt="0">
        <dgm:presLayoutVars>
          <dgm:animLvl val="lvl"/>
          <dgm:resizeHandles val="exact"/>
        </dgm:presLayoutVars>
      </dgm:prSet>
      <dgm:spPr/>
    </dgm:pt>
    <dgm:pt modelId="{9E39E32A-112E-47E1-91FF-8660D60AD77D}" type="pres">
      <dgm:prSet presAssocID="{FCB31D8D-48B7-4551-8C83-976D7D1634DF}" presName="parentText" presStyleLbl="node1" presStyleIdx="0" presStyleCnt="7" custLinFactY="-39049" custLinFactNeighborY="-100000">
        <dgm:presLayoutVars>
          <dgm:chMax val="0"/>
          <dgm:bulletEnabled val="1"/>
        </dgm:presLayoutVars>
      </dgm:prSet>
      <dgm:spPr/>
    </dgm:pt>
    <dgm:pt modelId="{5FBC4E2E-5491-4E79-8537-997B10B5E847}" type="pres">
      <dgm:prSet presAssocID="{41D5DD85-1B71-489A-BF0D-36299306787B}" presName="spacer" presStyleCnt="0"/>
      <dgm:spPr/>
    </dgm:pt>
    <dgm:pt modelId="{3CA6EE30-221B-47B0-AE15-6CA3CA309548}" type="pres">
      <dgm:prSet presAssocID="{59C85AEB-69F0-4AAB-82FF-A1058E2A0199}" presName="parentText" presStyleLbl="node1" presStyleIdx="1" presStyleCnt="7" custLinFactY="-25167" custLinFactNeighborY="-100000">
        <dgm:presLayoutVars>
          <dgm:chMax val="0"/>
          <dgm:bulletEnabled val="1"/>
        </dgm:presLayoutVars>
      </dgm:prSet>
      <dgm:spPr/>
    </dgm:pt>
    <dgm:pt modelId="{88659622-B735-4613-A356-815D845C481C}" type="pres">
      <dgm:prSet presAssocID="{4C6CF32F-49BC-4211-93A0-61C60035C87D}" presName="spacer" presStyleCnt="0"/>
      <dgm:spPr/>
    </dgm:pt>
    <dgm:pt modelId="{51ADD6CF-9423-4ADA-AA44-CB35BA83279D}" type="pres">
      <dgm:prSet presAssocID="{54FE7FA2-5591-4E7E-9C8B-1A043FCB7C3A}" presName="parentText" presStyleLbl="node1" presStyleIdx="2" presStyleCnt="7" custLinFactY="-17590" custLinFactNeighborY="-100000">
        <dgm:presLayoutVars>
          <dgm:chMax val="0"/>
          <dgm:bulletEnabled val="1"/>
        </dgm:presLayoutVars>
      </dgm:prSet>
      <dgm:spPr/>
    </dgm:pt>
    <dgm:pt modelId="{1D852664-3948-4970-AF91-B4208BCC9715}" type="pres">
      <dgm:prSet presAssocID="{3A4D8F78-FE76-449A-AEDC-4BFDA81755BF}" presName="spacer" presStyleCnt="0"/>
      <dgm:spPr/>
    </dgm:pt>
    <dgm:pt modelId="{1B624D7D-6FE5-49F5-B01D-2BE63B1F0796}" type="pres">
      <dgm:prSet presAssocID="{D933B3BC-A173-48F6-A542-82393E189C74}" presName="parentText" presStyleLbl="node1" presStyleIdx="3" presStyleCnt="7" custScaleY="111513" custLinFactY="-11402" custLinFactNeighborY="-100000">
        <dgm:presLayoutVars>
          <dgm:chMax val="0"/>
          <dgm:bulletEnabled val="1"/>
        </dgm:presLayoutVars>
      </dgm:prSet>
      <dgm:spPr/>
    </dgm:pt>
    <dgm:pt modelId="{42510258-4B59-4515-A752-DE5B199AFC04}" type="pres">
      <dgm:prSet presAssocID="{456C3F9C-6BD1-491B-A344-5A011CB27516}" presName="spacer" presStyleCnt="0"/>
      <dgm:spPr/>
    </dgm:pt>
    <dgm:pt modelId="{095F9D69-DA0F-4436-8E08-8BB8D8D664CF}" type="pres">
      <dgm:prSet presAssocID="{0D5F60FD-28C5-4407-B7C6-DDE3529D6B52}" presName="parentText" presStyleLbl="node1" presStyleIdx="4" presStyleCnt="7" custLinFactY="-4964" custLinFactNeighborY="-100000">
        <dgm:presLayoutVars>
          <dgm:chMax val="0"/>
          <dgm:bulletEnabled val="1"/>
        </dgm:presLayoutVars>
      </dgm:prSet>
      <dgm:spPr/>
    </dgm:pt>
    <dgm:pt modelId="{D3971876-036E-466C-86C0-153FFFBC69F6}" type="pres">
      <dgm:prSet presAssocID="{282091F6-BEAC-40CD-A14C-05C546A12F47}" presName="spacer" presStyleCnt="0"/>
      <dgm:spPr/>
    </dgm:pt>
    <dgm:pt modelId="{4E0E1EF3-5A42-4630-95EA-FDC05E900824}" type="pres">
      <dgm:prSet presAssocID="{B61348EF-53FD-428C-9DD2-309274C5C60F}" presName="parentText" presStyleLbl="node1" presStyleIdx="5" presStyleCnt="7" custLinFactNeighborY="49301">
        <dgm:presLayoutVars>
          <dgm:chMax val="0"/>
          <dgm:bulletEnabled val="1"/>
        </dgm:presLayoutVars>
      </dgm:prSet>
      <dgm:spPr/>
    </dgm:pt>
    <dgm:pt modelId="{574DD6A3-6984-4EC1-A3C1-961EE06A8E8C}" type="pres">
      <dgm:prSet presAssocID="{20055284-47E8-4F18-903B-5B3F9E7611FB}" presName="spacer" presStyleCnt="0"/>
      <dgm:spPr/>
    </dgm:pt>
    <dgm:pt modelId="{8D59CAE9-54AD-4F09-881F-A406A839602E}" type="pres">
      <dgm:prSet presAssocID="{F022F6BB-AC61-4B29-8505-BFF3B99776EF}" presName="parentText" presStyleLbl="node1" presStyleIdx="6" presStyleCnt="7" custScaleY="100875" custLinFactY="8049" custLinFactNeighborY="100000">
        <dgm:presLayoutVars>
          <dgm:chMax val="0"/>
          <dgm:bulletEnabled val="1"/>
        </dgm:presLayoutVars>
      </dgm:prSet>
      <dgm:spPr/>
    </dgm:pt>
  </dgm:ptLst>
  <dgm:cxnLst>
    <dgm:cxn modelId="{33E51514-2D89-49D1-8A79-CA97FB47A856}" type="presOf" srcId="{54FE7FA2-5591-4E7E-9C8B-1A043FCB7C3A}" destId="{51ADD6CF-9423-4ADA-AA44-CB35BA83279D}" srcOrd="0" destOrd="0" presId="urn:microsoft.com/office/officeart/2005/8/layout/vList2"/>
    <dgm:cxn modelId="{A27B3F5C-3CF9-4EDF-B68E-80914027D38B}" type="presOf" srcId="{0D5F60FD-28C5-4407-B7C6-DDE3529D6B52}" destId="{095F9D69-DA0F-4436-8E08-8BB8D8D664CF}" srcOrd="0" destOrd="0" presId="urn:microsoft.com/office/officeart/2005/8/layout/vList2"/>
    <dgm:cxn modelId="{CD403472-96E6-48FD-802B-79F9DBAAD78D}" srcId="{2A3543A2-ADBB-4A0C-B22C-8AC6C34058F8}" destId="{D933B3BC-A173-48F6-A542-82393E189C74}" srcOrd="3" destOrd="0" parTransId="{2702B02E-E937-4FDF-A8E8-BD313DAF0C70}" sibTransId="{456C3F9C-6BD1-491B-A344-5A011CB27516}"/>
    <dgm:cxn modelId="{8832C276-21C1-4BB8-984E-7B03456EECDE}" srcId="{2A3543A2-ADBB-4A0C-B22C-8AC6C34058F8}" destId="{FCB31D8D-48B7-4551-8C83-976D7D1634DF}" srcOrd="0" destOrd="0" parTransId="{4B8DD4D5-1537-4724-9CFE-BF7706579876}" sibTransId="{41D5DD85-1B71-489A-BF0D-36299306787B}"/>
    <dgm:cxn modelId="{C7F6BF89-FC47-4024-B198-848FF3AC93C5}" type="presOf" srcId="{F022F6BB-AC61-4B29-8505-BFF3B99776EF}" destId="{8D59CAE9-54AD-4F09-881F-A406A839602E}" srcOrd="0" destOrd="0" presId="urn:microsoft.com/office/officeart/2005/8/layout/vList2"/>
    <dgm:cxn modelId="{D94E148B-19FA-44E9-A0DD-77DA6F8F23BE}" srcId="{2A3543A2-ADBB-4A0C-B22C-8AC6C34058F8}" destId="{B61348EF-53FD-428C-9DD2-309274C5C60F}" srcOrd="5" destOrd="0" parTransId="{DC078CE5-5766-4E2D-893B-5B36A3C14E59}" sibTransId="{20055284-47E8-4F18-903B-5B3F9E7611FB}"/>
    <dgm:cxn modelId="{2169758B-9C0C-498B-A5AB-80C2E1145ACD}" srcId="{2A3543A2-ADBB-4A0C-B22C-8AC6C34058F8}" destId="{F022F6BB-AC61-4B29-8505-BFF3B99776EF}" srcOrd="6" destOrd="0" parTransId="{03B4893A-84D1-47A9-AF92-FDFDA794C02A}" sibTransId="{AB6CDE5B-4F96-4256-8DC7-128291A67503}"/>
    <dgm:cxn modelId="{34966A8C-E4F6-467E-B781-865689D9BAEC}" type="presOf" srcId="{FCB31D8D-48B7-4551-8C83-976D7D1634DF}" destId="{9E39E32A-112E-47E1-91FF-8660D60AD77D}" srcOrd="0" destOrd="0" presId="urn:microsoft.com/office/officeart/2005/8/layout/vList2"/>
    <dgm:cxn modelId="{09B9F897-670D-4992-8795-3297CCF8A445}" type="presOf" srcId="{59C85AEB-69F0-4AAB-82FF-A1058E2A0199}" destId="{3CA6EE30-221B-47B0-AE15-6CA3CA309548}" srcOrd="0" destOrd="0" presId="urn:microsoft.com/office/officeart/2005/8/layout/vList2"/>
    <dgm:cxn modelId="{1E71D7AF-1E72-4762-AABC-E701222C1456}" type="presOf" srcId="{2A3543A2-ADBB-4A0C-B22C-8AC6C34058F8}" destId="{F4BCE5D6-C8A3-4D96-920F-0CAC6336C9E2}" srcOrd="0" destOrd="0" presId="urn:microsoft.com/office/officeart/2005/8/layout/vList2"/>
    <dgm:cxn modelId="{3CF5BDCD-3618-49FA-AAAF-9E82B3AEE26C}" srcId="{2A3543A2-ADBB-4A0C-B22C-8AC6C34058F8}" destId="{54FE7FA2-5591-4E7E-9C8B-1A043FCB7C3A}" srcOrd="2" destOrd="0" parTransId="{C59C499F-9FD9-44B3-BCEE-D6240E4F7784}" sibTransId="{3A4D8F78-FE76-449A-AEDC-4BFDA81755BF}"/>
    <dgm:cxn modelId="{40ABC7EA-ED03-4D8C-96A8-A8ABBEDC6CF3}" srcId="{2A3543A2-ADBB-4A0C-B22C-8AC6C34058F8}" destId="{0D5F60FD-28C5-4407-B7C6-DDE3529D6B52}" srcOrd="4" destOrd="0" parTransId="{D5FB7B77-5648-48A3-8ADB-9A13AB5F3E15}" sibTransId="{282091F6-BEAC-40CD-A14C-05C546A12F47}"/>
    <dgm:cxn modelId="{4D9953EB-F8A3-4283-BD89-B4F325B698E8}" type="presOf" srcId="{B61348EF-53FD-428C-9DD2-309274C5C60F}" destId="{4E0E1EF3-5A42-4630-95EA-FDC05E900824}" srcOrd="0" destOrd="0" presId="urn:microsoft.com/office/officeart/2005/8/layout/vList2"/>
    <dgm:cxn modelId="{9021BFEB-7600-4546-BF8D-ADF092B323C6}" type="presOf" srcId="{D933B3BC-A173-48F6-A542-82393E189C74}" destId="{1B624D7D-6FE5-49F5-B01D-2BE63B1F0796}" srcOrd="0" destOrd="0" presId="urn:microsoft.com/office/officeart/2005/8/layout/vList2"/>
    <dgm:cxn modelId="{D17B5AF5-7844-4D41-9E6D-FD4C92367D30}" srcId="{2A3543A2-ADBB-4A0C-B22C-8AC6C34058F8}" destId="{59C85AEB-69F0-4AAB-82FF-A1058E2A0199}" srcOrd="1" destOrd="0" parTransId="{2E6F9FBD-AFFE-4B3D-BA1C-CB68A1DEBD87}" sibTransId="{4C6CF32F-49BC-4211-93A0-61C60035C87D}"/>
    <dgm:cxn modelId="{3A0BA980-07B2-474B-81E1-6DB80D74E8A7}" type="presParOf" srcId="{F4BCE5D6-C8A3-4D96-920F-0CAC6336C9E2}" destId="{9E39E32A-112E-47E1-91FF-8660D60AD77D}" srcOrd="0" destOrd="0" presId="urn:microsoft.com/office/officeart/2005/8/layout/vList2"/>
    <dgm:cxn modelId="{AD88F439-EC02-429B-9066-59C82AD0E2E7}" type="presParOf" srcId="{F4BCE5D6-C8A3-4D96-920F-0CAC6336C9E2}" destId="{5FBC4E2E-5491-4E79-8537-997B10B5E847}" srcOrd="1" destOrd="0" presId="urn:microsoft.com/office/officeart/2005/8/layout/vList2"/>
    <dgm:cxn modelId="{60C847FE-D47B-4F32-9F46-372606E9D962}" type="presParOf" srcId="{F4BCE5D6-C8A3-4D96-920F-0CAC6336C9E2}" destId="{3CA6EE30-221B-47B0-AE15-6CA3CA309548}" srcOrd="2" destOrd="0" presId="urn:microsoft.com/office/officeart/2005/8/layout/vList2"/>
    <dgm:cxn modelId="{26C2AD60-7546-4C06-B061-A37573DD3DC3}" type="presParOf" srcId="{F4BCE5D6-C8A3-4D96-920F-0CAC6336C9E2}" destId="{88659622-B735-4613-A356-815D845C481C}" srcOrd="3" destOrd="0" presId="urn:microsoft.com/office/officeart/2005/8/layout/vList2"/>
    <dgm:cxn modelId="{C4F825C9-70FF-45F0-8068-5BC0845107D2}" type="presParOf" srcId="{F4BCE5D6-C8A3-4D96-920F-0CAC6336C9E2}" destId="{51ADD6CF-9423-4ADA-AA44-CB35BA83279D}" srcOrd="4" destOrd="0" presId="urn:microsoft.com/office/officeart/2005/8/layout/vList2"/>
    <dgm:cxn modelId="{55BD5890-29FE-4713-BA8C-3FB5C8E7606C}" type="presParOf" srcId="{F4BCE5D6-C8A3-4D96-920F-0CAC6336C9E2}" destId="{1D852664-3948-4970-AF91-B4208BCC9715}" srcOrd="5" destOrd="0" presId="urn:microsoft.com/office/officeart/2005/8/layout/vList2"/>
    <dgm:cxn modelId="{D9BD2E87-1C0B-428F-8CDB-9C2195496CE3}" type="presParOf" srcId="{F4BCE5D6-C8A3-4D96-920F-0CAC6336C9E2}" destId="{1B624D7D-6FE5-49F5-B01D-2BE63B1F0796}" srcOrd="6" destOrd="0" presId="urn:microsoft.com/office/officeart/2005/8/layout/vList2"/>
    <dgm:cxn modelId="{B7A5BCDD-CEA6-42DB-9467-2829EFC3ACFA}" type="presParOf" srcId="{F4BCE5D6-C8A3-4D96-920F-0CAC6336C9E2}" destId="{42510258-4B59-4515-A752-DE5B199AFC04}" srcOrd="7" destOrd="0" presId="urn:microsoft.com/office/officeart/2005/8/layout/vList2"/>
    <dgm:cxn modelId="{F675033B-2EFA-45BA-A862-7AA88DB3CCB5}" type="presParOf" srcId="{F4BCE5D6-C8A3-4D96-920F-0CAC6336C9E2}" destId="{095F9D69-DA0F-4436-8E08-8BB8D8D664CF}" srcOrd="8" destOrd="0" presId="urn:microsoft.com/office/officeart/2005/8/layout/vList2"/>
    <dgm:cxn modelId="{953BD679-3761-48E5-B2F0-EF41D061756A}" type="presParOf" srcId="{F4BCE5D6-C8A3-4D96-920F-0CAC6336C9E2}" destId="{D3971876-036E-466C-86C0-153FFFBC69F6}" srcOrd="9" destOrd="0" presId="urn:microsoft.com/office/officeart/2005/8/layout/vList2"/>
    <dgm:cxn modelId="{0540FEDC-063B-4CCD-ABEC-62C46164DADD}" type="presParOf" srcId="{F4BCE5D6-C8A3-4D96-920F-0CAC6336C9E2}" destId="{4E0E1EF3-5A42-4630-95EA-FDC05E900824}" srcOrd="10" destOrd="0" presId="urn:microsoft.com/office/officeart/2005/8/layout/vList2"/>
    <dgm:cxn modelId="{67ABAF33-B9EA-4231-8C3C-48E77058C852}" type="presParOf" srcId="{F4BCE5D6-C8A3-4D96-920F-0CAC6336C9E2}" destId="{574DD6A3-6984-4EC1-A3C1-961EE06A8E8C}" srcOrd="11" destOrd="0" presId="urn:microsoft.com/office/officeart/2005/8/layout/vList2"/>
    <dgm:cxn modelId="{927DA21E-1264-4424-9236-65A3C719C6BB}" type="presParOf" srcId="{F4BCE5D6-C8A3-4D96-920F-0CAC6336C9E2}" destId="{8D59CAE9-54AD-4F09-881F-A406A839602E}"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DF1A8-5BE8-420F-8728-60678705F00B}">
      <dsp:nvSpPr>
        <dsp:cNvPr id="0" name=""/>
        <dsp:cNvSpPr/>
      </dsp:nvSpPr>
      <dsp:spPr>
        <a:xfrm>
          <a:off x="0" y="786581"/>
          <a:ext cx="7049729" cy="1435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Source of Dataset is ‘Yahoo finance’ (yfinance)</a:t>
          </a:r>
          <a:endParaRPr lang="en-US" sz="4300" kern="1200" dirty="0">
            <a:latin typeface="Times New Roman" panose="02020603050405020304" pitchFamily="18" charset="0"/>
            <a:cs typeface="Times New Roman" panose="02020603050405020304" pitchFamily="18" charset="0"/>
          </a:endParaRPr>
        </a:p>
      </dsp:txBody>
      <dsp:txXfrm>
        <a:off x="70066" y="856647"/>
        <a:ext cx="6909597" cy="1295168"/>
      </dsp:txXfrm>
    </dsp:sp>
    <dsp:sp modelId="{13347204-D7C8-4367-880A-F648D6A08D45}">
      <dsp:nvSpPr>
        <dsp:cNvPr id="0" name=""/>
        <dsp:cNvSpPr/>
      </dsp:nvSpPr>
      <dsp:spPr>
        <a:xfrm>
          <a:off x="0" y="2410411"/>
          <a:ext cx="7049729" cy="121680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Dataset – NESTLE INDIA LIMITED 	   (NESTLEIND.NS)</a:t>
          </a:r>
        </a:p>
      </dsp:txBody>
      <dsp:txXfrm>
        <a:off x="59399" y="2469810"/>
        <a:ext cx="6930931" cy="1098002"/>
      </dsp:txXfrm>
    </dsp:sp>
    <dsp:sp modelId="{CD45F0D8-D3E4-453A-B07C-B7ECB106B6A5}">
      <dsp:nvSpPr>
        <dsp:cNvPr id="0" name=""/>
        <dsp:cNvSpPr/>
      </dsp:nvSpPr>
      <dsp:spPr>
        <a:xfrm>
          <a:off x="0" y="3832747"/>
          <a:ext cx="7049729" cy="1240697"/>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Duration – 1/1/11 to 30/6/22 (11½ years )</a:t>
          </a:r>
        </a:p>
      </dsp:txBody>
      <dsp:txXfrm>
        <a:off x="60566" y="3893313"/>
        <a:ext cx="6928597" cy="1119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51D46-C6E1-4C44-9720-0B160044D3A3}">
      <dsp:nvSpPr>
        <dsp:cNvPr id="0" name=""/>
        <dsp:cNvSpPr/>
      </dsp:nvSpPr>
      <dsp:spPr>
        <a:xfrm>
          <a:off x="2003551" y="3422"/>
          <a:ext cx="2253996" cy="555344"/>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Pandas</a:t>
          </a:r>
        </a:p>
      </dsp:txBody>
      <dsp:txXfrm>
        <a:off x="2030661" y="30532"/>
        <a:ext cx="2199776" cy="501124"/>
      </dsp:txXfrm>
    </dsp:sp>
    <dsp:sp modelId="{DC80BFD3-F259-497A-8A98-EF2C9B4F4E11}">
      <dsp:nvSpPr>
        <dsp:cNvPr id="0" name=""/>
        <dsp:cNvSpPr/>
      </dsp:nvSpPr>
      <dsp:spPr>
        <a:xfrm>
          <a:off x="2003551" y="586534"/>
          <a:ext cx="2253996" cy="555344"/>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Numpy</a:t>
          </a:r>
        </a:p>
      </dsp:txBody>
      <dsp:txXfrm>
        <a:off x="2030661" y="613644"/>
        <a:ext cx="2199776" cy="501124"/>
      </dsp:txXfrm>
    </dsp:sp>
    <dsp:sp modelId="{C5CCFF55-0DE1-4EC2-B3BF-277014AF85AA}">
      <dsp:nvSpPr>
        <dsp:cNvPr id="0" name=""/>
        <dsp:cNvSpPr/>
      </dsp:nvSpPr>
      <dsp:spPr>
        <a:xfrm>
          <a:off x="2003551" y="1169646"/>
          <a:ext cx="2253996" cy="555344"/>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Yfianance</a:t>
          </a:r>
        </a:p>
      </dsp:txBody>
      <dsp:txXfrm>
        <a:off x="2030661" y="1196756"/>
        <a:ext cx="2199776" cy="501124"/>
      </dsp:txXfrm>
    </dsp:sp>
    <dsp:sp modelId="{B4F3B3D1-01E2-4887-BA7E-1E12E2F4AC1D}">
      <dsp:nvSpPr>
        <dsp:cNvPr id="0" name=""/>
        <dsp:cNvSpPr/>
      </dsp:nvSpPr>
      <dsp:spPr>
        <a:xfrm>
          <a:off x="2003551" y="1752758"/>
          <a:ext cx="2253996" cy="555344"/>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Seaborn</a:t>
          </a:r>
        </a:p>
      </dsp:txBody>
      <dsp:txXfrm>
        <a:off x="2030661" y="1779868"/>
        <a:ext cx="2199776" cy="501124"/>
      </dsp:txXfrm>
    </dsp:sp>
    <dsp:sp modelId="{DC6B58D3-CAEA-41E2-842F-25316383E613}">
      <dsp:nvSpPr>
        <dsp:cNvPr id="0" name=""/>
        <dsp:cNvSpPr/>
      </dsp:nvSpPr>
      <dsp:spPr>
        <a:xfrm>
          <a:off x="2003551" y="2335870"/>
          <a:ext cx="2253996" cy="555344"/>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Matplotlib</a:t>
          </a:r>
        </a:p>
      </dsp:txBody>
      <dsp:txXfrm>
        <a:off x="2030661" y="2362980"/>
        <a:ext cx="2199776" cy="501124"/>
      </dsp:txXfrm>
    </dsp:sp>
    <dsp:sp modelId="{8B5B66B1-F8DA-4325-856C-8E9FD3433FCE}">
      <dsp:nvSpPr>
        <dsp:cNvPr id="0" name=""/>
        <dsp:cNvSpPr/>
      </dsp:nvSpPr>
      <dsp:spPr>
        <a:xfrm>
          <a:off x="2003551" y="2918982"/>
          <a:ext cx="2253996" cy="555344"/>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Datetime</a:t>
          </a:r>
          <a:r>
            <a:rPr lang="en-US" sz="2900" kern="1200" dirty="0"/>
            <a:t> </a:t>
          </a:r>
        </a:p>
      </dsp:txBody>
      <dsp:txXfrm>
        <a:off x="2030661" y="2946092"/>
        <a:ext cx="2199776" cy="501124"/>
      </dsp:txXfrm>
    </dsp:sp>
    <dsp:sp modelId="{9F09099B-F5C7-4039-9996-BC3B752A6E45}">
      <dsp:nvSpPr>
        <dsp:cNvPr id="0" name=""/>
        <dsp:cNvSpPr/>
      </dsp:nvSpPr>
      <dsp:spPr>
        <a:xfrm>
          <a:off x="2003551" y="3502094"/>
          <a:ext cx="2253996" cy="555344"/>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err="1">
              <a:latin typeface="Times New Roman" panose="02020603050405020304" pitchFamily="18" charset="0"/>
              <a:cs typeface="Times New Roman" panose="02020603050405020304" pitchFamily="18" charset="0"/>
            </a:rPr>
            <a:t>Sklearn</a:t>
          </a:r>
          <a:endParaRPr lang="en-US" sz="2900" kern="1200" dirty="0">
            <a:latin typeface="Times New Roman" panose="02020603050405020304" pitchFamily="18" charset="0"/>
            <a:cs typeface="Times New Roman" panose="02020603050405020304" pitchFamily="18" charset="0"/>
          </a:endParaRPr>
        </a:p>
      </dsp:txBody>
      <dsp:txXfrm>
        <a:off x="2030661" y="3529204"/>
        <a:ext cx="2199776" cy="501124"/>
      </dsp:txXfrm>
    </dsp:sp>
    <dsp:sp modelId="{CDF0E44C-5F76-443B-BF4E-547CDDBBE284}">
      <dsp:nvSpPr>
        <dsp:cNvPr id="0" name=""/>
        <dsp:cNvSpPr/>
      </dsp:nvSpPr>
      <dsp:spPr>
        <a:xfrm>
          <a:off x="2003551" y="4085206"/>
          <a:ext cx="2253996" cy="555344"/>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err="1">
              <a:latin typeface="Times New Roman" panose="02020603050405020304" pitchFamily="18" charset="0"/>
              <a:cs typeface="Times New Roman" panose="02020603050405020304" pitchFamily="18" charset="0"/>
            </a:rPr>
            <a:t>Shutup</a:t>
          </a:r>
          <a:endParaRPr lang="en-US" sz="2900" kern="1200" dirty="0">
            <a:latin typeface="Times New Roman" panose="02020603050405020304" pitchFamily="18" charset="0"/>
            <a:cs typeface="Times New Roman" panose="02020603050405020304" pitchFamily="18" charset="0"/>
          </a:endParaRPr>
        </a:p>
      </dsp:txBody>
      <dsp:txXfrm>
        <a:off x="2030661" y="4112316"/>
        <a:ext cx="2199776" cy="501124"/>
      </dsp:txXfrm>
    </dsp:sp>
    <dsp:sp modelId="{ACD55F13-B967-486A-9892-D445869FE370}">
      <dsp:nvSpPr>
        <dsp:cNvPr id="0" name=""/>
        <dsp:cNvSpPr/>
      </dsp:nvSpPr>
      <dsp:spPr>
        <a:xfrm>
          <a:off x="2003551" y="4668318"/>
          <a:ext cx="2253996" cy="555344"/>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Holidays </a:t>
          </a:r>
        </a:p>
      </dsp:txBody>
      <dsp:txXfrm>
        <a:off x="2030661" y="4695428"/>
        <a:ext cx="2199776" cy="501124"/>
      </dsp:txXfrm>
    </dsp:sp>
    <dsp:sp modelId="{7B6A8C5D-8866-4F48-91AE-1C27B3F3E374}">
      <dsp:nvSpPr>
        <dsp:cNvPr id="0" name=""/>
        <dsp:cNvSpPr/>
      </dsp:nvSpPr>
      <dsp:spPr>
        <a:xfrm>
          <a:off x="2003551" y="5251431"/>
          <a:ext cx="2253996" cy="555344"/>
        </a:xfrm>
        <a:prstGeom prst="round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plotly</a:t>
          </a:r>
        </a:p>
      </dsp:txBody>
      <dsp:txXfrm>
        <a:off x="2030661" y="5278541"/>
        <a:ext cx="2199776" cy="501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E32A-112E-47E1-91FF-8660D60AD77D}">
      <dsp:nvSpPr>
        <dsp:cNvPr id="0" name=""/>
        <dsp:cNvSpPr/>
      </dsp:nvSpPr>
      <dsp:spPr>
        <a:xfrm>
          <a:off x="0" y="21098"/>
          <a:ext cx="5955658" cy="798525"/>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Times New Roman" panose="02020603050405020304" pitchFamily="18" charset="0"/>
              <a:cs typeface="Times New Roman" panose="02020603050405020304" pitchFamily="18" charset="0"/>
            </a:rPr>
            <a:t>List of Models Created</a:t>
          </a:r>
        </a:p>
      </dsp:txBody>
      <dsp:txXfrm>
        <a:off x="38981" y="60079"/>
        <a:ext cx="5877696" cy="720563"/>
      </dsp:txXfrm>
    </dsp:sp>
    <dsp:sp modelId="{3CA6EE30-221B-47B0-AE15-6CA3CA309548}">
      <dsp:nvSpPr>
        <dsp:cNvPr id="0" name=""/>
        <dsp:cNvSpPr/>
      </dsp:nvSpPr>
      <dsp:spPr>
        <a:xfrm>
          <a:off x="0" y="944875"/>
          <a:ext cx="5955658" cy="798525"/>
        </a:xfrm>
        <a:prstGeom prst="roundRect">
          <a:avLst/>
        </a:prstGeom>
        <a:gradFill rotWithShape="0">
          <a:gsLst>
            <a:gs pos="0">
              <a:schemeClr val="accent2">
                <a:hueOff val="923720"/>
                <a:satOff val="-159"/>
                <a:lumOff val="-1634"/>
                <a:alphaOff val="0"/>
                <a:tint val="94000"/>
                <a:satMod val="103000"/>
                <a:lumMod val="102000"/>
              </a:schemeClr>
            </a:gs>
            <a:gs pos="50000">
              <a:schemeClr val="accent2">
                <a:hueOff val="923720"/>
                <a:satOff val="-159"/>
                <a:lumOff val="-1634"/>
                <a:alphaOff val="0"/>
                <a:shade val="100000"/>
                <a:satMod val="110000"/>
                <a:lumMod val="100000"/>
              </a:schemeClr>
            </a:gs>
            <a:gs pos="100000">
              <a:schemeClr val="accent2">
                <a:hueOff val="923720"/>
                <a:satOff val="-159"/>
                <a:lumOff val="-163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0" kern="1200" dirty="0">
              <a:solidFill>
                <a:schemeClr val="bg1"/>
              </a:solidFill>
              <a:latin typeface="Times New Roman" panose="02020603050405020304" pitchFamily="18" charset="0"/>
              <a:cs typeface="Times New Roman" panose="02020603050405020304" pitchFamily="18" charset="0"/>
            </a:rPr>
            <a:t>Holt-Winters Methods(Exponential Smoothing Techniques)</a:t>
          </a:r>
          <a:endParaRPr lang="en-US" sz="2200" kern="1200" dirty="0">
            <a:solidFill>
              <a:schemeClr val="bg1"/>
            </a:solidFill>
            <a:latin typeface="Times New Roman" panose="02020603050405020304" pitchFamily="18" charset="0"/>
            <a:cs typeface="Times New Roman" panose="02020603050405020304" pitchFamily="18" charset="0"/>
          </a:endParaRPr>
        </a:p>
      </dsp:txBody>
      <dsp:txXfrm>
        <a:off x="38981" y="983856"/>
        <a:ext cx="5877696" cy="720563"/>
      </dsp:txXfrm>
    </dsp:sp>
    <dsp:sp modelId="{51ADD6CF-9423-4ADA-AA44-CB35BA83279D}">
      <dsp:nvSpPr>
        <dsp:cNvPr id="0" name=""/>
        <dsp:cNvSpPr/>
      </dsp:nvSpPr>
      <dsp:spPr>
        <a:xfrm>
          <a:off x="0" y="1818304"/>
          <a:ext cx="5955658" cy="798525"/>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i="0" kern="1200" dirty="0">
              <a:solidFill>
                <a:schemeClr val="bg1"/>
              </a:solidFill>
              <a:latin typeface="Times New Roman" panose="02020603050405020304" pitchFamily="18" charset="0"/>
              <a:cs typeface="Times New Roman" panose="02020603050405020304" pitchFamily="18" charset="0"/>
            </a:rPr>
            <a:t>TBATS Model (</a:t>
          </a:r>
          <a:r>
            <a:rPr lang="en-US" sz="2000" i="0" kern="1200" dirty="0">
              <a:solidFill>
                <a:schemeClr val="bg1"/>
              </a:solidFill>
              <a:latin typeface="Times New Roman" panose="02020603050405020304" pitchFamily="18" charset="0"/>
              <a:cs typeface="Times New Roman" panose="02020603050405020304" pitchFamily="18" charset="0"/>
            </a:rPr>
            <a:t>T for Trigonometric regressors. B for Box-Cox transformations. A for ARMA errors. T for trend.)</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38981" y="1857285"/>
        <a:ext cx="5877696" cy="720563"/>
      </dsp:txXfrm>
    </dsp:sp>
    <dsp:sp modelId="{1B624D7D-6FE5-49F5-B01D-2BE63B1F0796}">
      <dsp:nvSpPr>
        <dsp:cNvPr id="0" name=""/>
        <dsp:cNvSpPr/>
      </dsp:nvSpPr>
      <dsp:spPr>
        <a:xfrm>
          <a:off x="0" y="2680642"/>
          <a:ext cx="5955658" cy="890459"/>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ARIMA Model</a:t>
          </a:r>
        </a:p>
      </dsp:txBody>
      <dsp:txXfrm>
        <a:off x="43469" y="2724111"/>
        <a:ext cx="5868720" cy="803521"/>
      </dsp:txXfrm>
    </dsp:sp>
    <dsp:sp modelId="{095F9D69-DA0F-4436-8E08-8BB8D8D664CF}">
      <dsp:nvSpPr>
        <dsp:cNvPr id="0" name=""/>
        <dsp:cNvSpPr/>
      </dsp:nvSpPr>
      <dsp:spPr>
        <a:xfrm>
          <a:off x="0" y="3636910"/>
          <a:ext cx="5955658" cy="798525"/>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i="0" kern="1200">
              <a:solidFill>
                <a:schemeClr val="bg1"/>
              </a:solidFill>
              <a:latin typeface="Times New Roman" panose="02020603050405020304" pitchFamily="18" charset="0"/>
              <a:cs typeface="Times New Roman" panose="02020603050405020304" pitchFamily="18" charset="0"/>
            </a:rPr>
            <a:t>SARIMA Model</a:t>
          </a:r>
          <a:endParaRPr lang="en-US" sz="2200" kern="1200">
            <a:solidFill>
              <a:schemeClr val="bg1"/>
            </a:solidFill>
            <a:latin typeface="Times New Roman" panose="02020603050405020304" pitchFamily="18" charset="0"/>
            <a:cs typeface="Times New Roman" panose="02020603050405020304" pitchFamily="18" charset="0"/>
          </a:endParaRPr>
        </a:p>
      </dsp:txBody>
      <dsp:txXfrm>
        <a:off x="38981" y="3675891"/>
        <a:ext cx="5877696" cy="720563"/>
      </dsp:txXfrm>
    </dsp:sp>
    <dsp:sp modelId="{4E0E1EF3-5A42-4630-95EA-FDC05E900824}">
      <dsp:nvSpPr>
        <dsp:cNvPr id="0" name=""/>
        <dsp:cNvSpPr/>
      </dsp:nvSpPr>
      <dsp:spPr>
        <a:xfrm>
          <a:off x="0" y="4510973"/>
          <a:ext cx="5955658" cy="798525"/>
        </a:xfrm>
        <a:prstGeom prst="roundRect">
          <a:avLst/>
        </a:prstGeom>
        <a:gradFill rotWithShape="0">
          <a:gsLst>
            <a:gs pos="0">
              <a:schemeClr val="accent2">
                <a:hueOff val="4618599"/>
                <a:satOff val="-794"/>
                <a:lumOff val="-8170"/>
                <a:alphaOff val="0"/>
                <a:tint val="94000"/>
                <a:satMod val="103000"/>
                <a:lumMod val="102000"/>
              </a:schemeClr>
            </a:gs>
            <a:gs pos="50000">
              <a:schemeClr val="accent2">
                <a:hueOff val="4618599"/>
                <a:satOff val="-794"/>
                <a:lumOff val="-8170"/>
                <a:alphaOff val="0"/>
                <a:shade val="100000"/>
                <a:satMod val="110000"/>
                <a:lumMod val="100000"/>
              </a:schemeClr>
            </a:gs>
            <a:gs pos="100000">
              <a:schemeClr val="accent2">
                <a:hueOff val="4618599"/>
                <a:satOff val="-794"/>
                <a:lumOff val="-817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Prophet Model</a:t>
          </a:r>
        </a:p>
      </dsp:txBody>
      <dsp:txXfrm>
        <a:off x="38981" y="4549954"/>
        <a:ext cx="5877696" cy="720563"/>
      </dsp:txXfrm>
    </dsp:sp>
    <dsp:sp modelId="{8D59CAE9-54AD-4F09-881F-A406A839602E}">
      <dsp:nvSpPr>
        <dsp:cNvPr id="0" name=""/>
        <dsp:cNvSpPr/>
      </dsp:nvSpPr>
      <dsp:spPr>
        <a:xfrm>
          <a:off x="0" y="5395472"/>
          <a:ext cx="5955658" cy="805512"/>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LSTM Model</a:t>
          </a:r>
        </a:p>
      </dsp:txBody>
      <dsp:txXfrm>
        <a:off x="39322" y="5434794"/>
        <a:ext cx="5877014" cy="7268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896B0-DB0E-4485-8E5C-A2D6DFA2BCBC}" type="datetimeFigureOut">
              <a:rPr lang="en-IN" smtClean="0"/>
              <a:t>27-07-2022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543F5-38A1-4E9A-9003-02FF75CBE16E}" type="slidenum">
              <a:rPr lang="en-IN" smtClean="0"/>
              <a:t>‹#›</a:t>
            </a:fld>
            <a:endParaRPr lang="en-IN"/>
          </a:p>
        </p:txBody>
      </p:sp>
    </p:spTree>
    <p:extLst>
      <p:ext uri="{BB962C8B-B14F-4D97-AF65-F5344CB8AC3E}">
        <p14:creationId xmlns:p14="http://schemas.microsoft.com/office/powerpoint/2010/main" val="58054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135271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00158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31066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3EC5303-2053-4BC5-927F-A8B65474CA0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214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87252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7DE786-DC77-470F-9F84-3521A573B7C1}"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02305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7DE786-DC77-470F-9F84-3521A573B7C1}"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2328837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419974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87DE786-DC77-470F-9F84-3521A573B7C1}" type="datetimeFigureOut">
              <a:rPr lang="en-IN" smtClean="0"/>
              <a:t>27-07-2022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3EC5303-2053-4BC5-927F-A8B65474CA0C}" type="slidenum">
              <a:rPr lang="en-IN" smtClean="0"/>
              <a:t>‹#›</a:t>
            </a:fld>
            <a:endParaRPr lang="en-IN"/>
          </a:p>
        </p:txBody>
      </p:sp>
    </p:spTree>
    <p:extLst>
      <p:ext uri="{BB962C8B-B14F-4D97-AF65-F5344CB8AC3E}">
        <p14:creationId xmlns:p14="http://schemas.microsoft.com/office/powerpoint/2010/main" val="289956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E786-DC77-470F-9F84-3521A573B7C1}"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101032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E786-DC77-470F-9F84-3521A573B7C1}"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406041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235517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E786-DC77-470F-9F84-3521A573B7C1}"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22403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E786-DC77-470F-9F84-3521A573B7C1}"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382314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87DE786-DC77-470F-9F84-3521A573B7C1}"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124567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409060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E786-DC77-470F-9F84-3521A573B7C1}"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C5303-2053-4BC5-927F-A8B65474CA0C}" type="slidenum">
              <a:rPr lang="en-IN" smtClean="0"/>
              <a:t>‹#›</a:t>
            </a:fld>
            <a:endParaRPr lang="en-IN"/>
          </a:p>
        </p:txBody>
      </p:sp>
    </p:spTree>
    <p:extLst>
      <p:ext uri="{BB962C8B-B14F-4D97-AF65-F5344CB8AC3E}">
        <p14:creationId xmlns:p14="http://schemas.microsoft.com/office/powerpoint/2010/main" val="246513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7DE786-DC77-470F-9F84-3521A573B7C1}" type="datetimeFigureOut">
              <a:rPr lang="en-IN" smtClean="0"/>
              <a:t>27-07-2022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3EC5303-2053-4BC5-927F-A8B65474CA0C}" type="slidenum">
              <a:rPr lang="en-IN" smtClean="0"/>
              <a:t>‹#›</a:t>
            </a:fld>
            <a:endParaRPr lang="en-IN"/>
          </a:p>
        </p:txBody>
      </p:sp>
    </p:spTree>
    <p:extLst>
      <p:ext uri="{BB962C8B-B14F-4D97-AF65-F5344CB8AC3E}">
        <p14:creationId xmlns:p14="http://schemas.microsoft.com/office/powerpoint/2010/main" val="145547463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ggingface.co/spaces/Paatiii1712/stock_market_forca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hyperlink" Target="https://github.com/AyuPaatii1712/Internship_Projects.git" TargetMode="External"/><Relationship Id="rId1" Type="http://schemas.openxmlformats.org/officeDocument/2006/relationships/slideLayout" Target="../slideLayouts/slideLayout2.xml"/><Relationship Id="rId6" Type="http://schemas.openxmlformats.org/officeDocument/2006/relationships/hyperlink" Target="https://github.com/nikhillegend/Stock-Market-Forecast_Project/tree/main" TargetMode="External"/><Relationship Id="rId5" Type="http://schemas.openxmlformats.org/officeDocument/2006/relationships/hyperlink" Target="https://github.com/Farzan04/Stock-Price-Prediction" TargetMode="External"/><Relationship Id="rId4" Type="http://schemas.openxmlformats.org/officeDocument/2006/relationships/hyperlink" Target="https://github.com/LakshmiSupriya123/INTERN-SHIP_PROJEC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11C9-CCFB-B4DF-6AE2-287EBF898F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STOCK MARKET FORECASTING</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9FED30-8423-7150-B761-3326B1C239E7}"/>
              </a:ext>
            </a:extLst>
          </p:cNvPr>
          <p:cNvSpPr>
            <a:spLocks noGrp="1"/>
          </p:cNvSpPr>
          <p:nvPr>
            <p:ph sz="half" idx="1"/>
          </p:nvPr>
        </p:nvSpPr>
        <p:spPr>
          <a:xfrm>
            <a:off x="680321" y="2382830"/>
            <a:ext cx="4698358" cy="3599316"/>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GUIDED BY:		</a:t>
            </a:r>
          </a:p>
          <a:p>
            <a:pPr marL="0" indent="0">
              <a:buNone/>
            </a:pPr>
            <a:r>
              <a:rPr lang="en-US" dirty="0">
                <a:solidFill>
                  <a:schemeClr val="bg1"/>
                </a:solidFill>
                <a:latin typeface="Times New Roman" panose="02020603050405020304" pitchFamily="18" charset="0"/>
                <a:cs typeface="Times New Roman" panose="02020603050405020304" pitchFamily="18" charset="0"/>
              </a:rPr>
              <a:t>RITESH MAURYA</a:t>
            </a:r>
            <a:endParaRPr lang="en-US" dirty="0">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dirty="0">
                <a:solidFill>
                  <a:srgbClr val="000000"/>
                </a:solidFill>
                <a:latin typeface="Times New Roman" panose="02020603050405020304" pitchFamily="18" charset="0"/>
                <a:cs typeface="Times New Roman" panose="02020603050405020304" pitchFamily="18" charset="0"/>
              </a:rPr>
              <a:t>                                                                        </a:t>
            </a:r>
            <a:endParaRPr lang="en-IN"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222222"/>
                </a:solidFill>
                <a:effectLst/>
                <a:latin typeface="Times New Roman" panose="02020603050405020304" pitchFamily="18" charset="0"/>
                <a:cs typeface="Times New Roman" panose="02020603050405020304" pitchFamily="18" charset="0"/>
              </a:rPr>
              <a:t>                                                                        </a:t>
            </a:r>
          </a:p>
          <a:p>
            <a:pPr marL="0" indent="0">
              <a:buNone/>
            </a:pPr>
            <a:r>
              <a:rPr lang="en-IN" dirty="0">
                <a:solidFill>
                  <a:srgbClr val="222222"/>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D9068140-C585-1234-010C-157AF88E48F2}"/>
              </a:ext>
            </a:extLst>
          </p:cNvPr>
          <p:cNvSpPr>
            <a:spLocks noGrp="1"/>
          </p:cNvSpPr>
          <p:nvPr>
            <p:ph sz="half" idx="2"/>
          </p:nvPr>
        </p:nvSpPr>
        <p:spPr>
          <a:xfrm>
            <a:off x="5594124" y="2382830"/>
            <a:ext cx="4700058" cy="4103256"/>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PRESENTED BY:</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Ayush Patidar</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Aditya Rao</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Nikhil Hosamani</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Mohammad Farzan Faruqui</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Lakshmi Supriya</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Bhavitha Mitte</a:t>
            </a:r>
          </a:p>
          <a:p>
            <a:pPr marL="0" indent="0">
              <a:buNone/>
            </a:pPr>
            <a:r>
              <a:rPr lang="en-IN" b="0" i="0" dirty="0">
                <a:solidFill>
                  <a:schemeClr val="bg1"/>
                </a:solidFill>
                <a:effectLst/>
                <a:latin typeface="Times New Roman" panose="02020603050405020304" pitchFamily="18" charset="0"/>
                <a:cs typeface="Times New Roman" panose="02020603050405020304" pitchFamily="18" charset="0"/>
              </a:rPr>
              <a:t>Aadarsh Asthana</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8759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3D2D-275F-7F45-D806-F101F51D9EE8}"/>
              </a:ext>
            </a:extLst>
          </p:cNvPr>
          <p:cNvSpPr>
            <a:spLocks noGrp="1"/>
          </p:cNvSpPr>
          <p:nvPr>
            <p:ph type="title"/>
          </p:nvPr>
        </p:nvSpPr>
        <p:spPr>
          <a:xfrm>
            <a:off x="229451" y="921811"/>
            <a:ext cx="8757233" cy="735289"/>
          </a:xfrm>
        </p:spPr>
        <p:txBody>
          <a:bodyPr>
            <a:normAutofit/>
          </a:bodyPr>
          <a:lstStyle/>
          <a:p>
            <a:r>
              <a:rPr lang="en-IN" sz="4000" b="1" dirty="0">
                <a:latin typeface="Times New Roman" panose="02020603050405020304" pitchFamily="18" charset="0"/>
                <a:cs typeface="Times New Roman" panose="02020603050405020304" pitchFamily="18" charset="0"/>
              </a:rPr>
              <a:t>Model Selection </a:t>
            </a:r>
          </a:p>
        </p:txBody>
      </p:sp>
      <p:sp>
        <p:nvSpPr>
          <p:cNvPr id="4" name="Content Placeholder 3">
            <a:extLst>
              <a:ext uri="{FF2B5EF4-FFF2-40B4-BE49-F238E27FC236}">
                <a16:creationId xmlns:a16="http://schemas.microsoft.com/office/drawing/2014/main" id="{86302964-3EBE-26B3-92C1-A70B803FDB84}"/>
              </a:ext>
            </a:extLst>
          </p:cNvPr>
          <p:cNvSpPr>
            <a:spLocks noGrp="1"/>
          </p:cNvSpPr>
          <p:nvPr>
            <p:ph idx="1"/>
          </p:nvPr>
        </p:nvSpPr>
        <p:spPr>
          <a:xfrm>
            <a:off x="229451" y="2084438"/>
            <a:ext cx="11697078" cy="4552335"/>
          </a:xfrm>
        </p:spPr>
        <p:txBody>
          <a:bodyPr/>
          <a:lstStyle/>
          <a:p>
            <a:r>
              <a:rPr lang="en-IN" dirty="0">
                <a:latin typeface="Times New Roman" panose="02020603050405020304" pitchFamily="18" charset="0"/>
                <a:cs typeface="Times New Roman" panose="02020603050405020304" pitchFamily="18" charset="0"/>
              </a:rPr>
              <a:t>Exponential Smoothing</a:t>
            </a:r>
          </a:p>
          <a:p>
            <a:pPr marL="0" indent="0">
              <a:buNone/>
            </a:pPr>
            <a:r>
              <a:rPr lang="en-US" dirty="0">
                <a:latin typeface="Times New Roman" panose="02020603050405020304" pitchFamily="18" charset="0"/>
                <a:cs typeface="Times New Roman" panose="02020603050405020304" pitchFamily="18" charset="0"/>
              </a:rPr>
              <a:t>Exponential Smoothing is a forecasting method for univariate time series data. This method produces forecasts that are weighted average of past observations where the weights of older observations exponentially decrease. Forms of exponential smoothing extended the analysis to model data with trends and seasonal components.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Prophet Model</a:t>
            </a:r>
          </a:p>
          <a:p>
            <a:pPr marL="0" indent="0">
              <a:buNone/>
            </a:pPr>
            <a:r>
              <a:rPr lang="en-US" dirty="0">
                <a:latin typeface="Times New Roman" panose="02020603050405020304" pitchFamily="18" charset="0"/>
                <a:cs typeface="Times New Roman" panose="02020603050405020304" pitchFamily="18" charset="0"/>
              </a:rPr>
              <a:t>Prophet is a procedure for forecasting time series data based on an additive model where on non-linear trends are fit with yearly, weekly, and daily seasonality, plus holidays effects. It works best time series that have strong seasonal effects and several seasons of historical data.</a:t>
            </a:r>
          </a:p>
        </p:txBody>
      </p:sp>
    </p:spTree>
    <p:extLst>
      <p:ext uri="{BB962C8B-B14F-4D97-AF65-F5344CB8AC3E}">
        <p14:creationId xmlns:p14="http://schemas.microsoft.com/office/powerpoint/2010/main" val="80553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F938-574F-6D69-9539-06747B39DD4C}"/>
              </a:ext>
            </a:extLst>
          </p:cNvPr>
          <p:cNvSpPr>
            <a:spLocks noGrp="1"/>
          </p:cNvSpPr>
          <p:nvPr>
            <p:ph type="title"/>
          </p:nvPr>
        </p:nvSpPr>
        <p:spPr>
          <a:xfrm>
            <a:off x="108154" y="753228"/>
            <a:ext cx="10186028" cy="1080938"/>
          </a:xfrm>
        </p:spPr>
        <p:txBody>
          <a:bodyPr>
            <a:normAutofit/>
          </a:bodyPr>
          <a:lstStyle/>
          <a:p>
            <a:r>
              <a:rPr lang="en-US" dirty="0">
                <a:latin typeface="Times New Roman" panose="02020603050405020304" pitchFamily="18" charset="0"/>
                <a:cs typeface="Times New Roman" panose="02020603050405020304" pitchFamily="18" charset="0"/>
              </a:rPr>
              <a:t>Model Preparation</a:t>
            </a:r>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8C3FD26-19A6-924D-84BB-43C5D1D17659}"/>
              </a:ext>
            </a:extLst>
          </p:cNvPr>
          <p:cNvSpPr>
            <a:spLocks noGrp="1"/>
          </p:cNvSpPr>
          <p:nvPr>
            <p:ph type="body" idx="1"/>
          </p:nvPr>
        </p:nvSpPr>
        <p:spPr>
          <a:xfrm>
            <a:off x="56353" y="2140288"/>
            <a:ext cx="3546807" cy="576262"/>
          </a:xfrm>
        </p:spPr>
        <p:txBody>
          <a:bodyPr/>
          <a:lstStyle/>
          <a:p>
            <a:r>
              <a:rPr lang="en-IN" dirty="0">
                <a:latin typeface="Times New Roman" panose="02020603050405020304" pitchFamily="18" charset="0"/>
                <a:cs typeface="Times New Roman" panose="02020603050405020304" pitchFamily="18" charset="0"/>
              </a:rPr>
              <a:t>Exponential Smoothing</a:t>
            </a:r>
          </a:p>
        </p:txBody>
      </p:sp>
      <p:sp>
        <p:nvSpPr>
          <p:cNvPr id="12" name="Text Placeholder 11">
            <a:extLst>
              <a:ext uri="{FF2B5EF4-FFF2-40B4-BE49-F238E27FC236}">
                <a16:creationId xmlns:a16="http://schemas.microsoft.com/office/drawing/2014/main" id="{A116AC1F-EA3C-C24B-6FFB-9892389061AF}"/>
              </a:ext>
            </a:extLst>
          </p:cNvPr>
          <p:cNvSpPr>
            <a:spLocks noGrp="1"/>
          </p:cNvSpPr>
          <p:nvPr>
            <p:ph type="body" sz="half" idx="15"/>
          </p:nvPr>
        </p:nvSpPr>
        <p:spPr>
          <a:xfrm>
            <a:off x="56353" y="2936968"/>
            <a:ext cx="4086484" cy="3788297"/>
          </a:xfrm>
        </p:spPr>
        <p:txBody>
          <a:bodyPr>
            <a:noAutofit/>
          </a:bodyPr>
          <a:lstStyle/>
          <a:p>
            <a:r>
              <a:rPr lang="en-IN" sz="1700" dirty="0">
                <a:latin typeface="Times New Roman" panose="02020603050405020304" pitchFamily="18" charset="0"/>
                <a:cs typeface="Times New Roman" panose="02020603050405020304" pitchFamily="18" charset="0"/>
              </a:rPr>
              <a:t>Library</a:t>
            </a:r>
            <a:r>
              <a:rPr lang="en-IN" sz="1700" dirty="0">
                <a:solidFill>
                  <a:schemeClr val="bg1"/>
                </a:solidFill>
                <a:latin typeface="Times New Roman" panose="02020603050405020304" pitchFamily="18" charset="0"/>
                <a:cs typeface="Times New Roman" panose="02020603050405020304" pitchFamily="18" charset="0"/>
              </a:rPr>
              <a:t> </a:t>
            </a:r>
          </a:p>
          <a:p>
            <a:r>
              <a:rPr lang="en-US" sz="1700" dirty="0">
                <a:solidFill>
                  <a:schemeClr val="bg1"/>
                </a:solidFill>
                <a:latin typeface="Times New Roman" panose="02020603050405020304" pitchFamily="18" charset="0"/>
                <a:cs typeface="Times New Roman" panose="02020603050405020304" pitchFamily="18" charset="0"/>
              </a:rPr>
              <a:t>from statsmodels.tsa.holtwinters import ExponentialSmoothing</a:t>
            </a:r>
          </a:p>
          <a:p>
            <a:pPr marL="285750" indent="-28575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Four parameter were calculated but chosen with less MSE &amp; RMSE values.</a:t>
            </a:r>
          </a:p>
          <a:p>
            <a:pPr marL="285750" indent="-285750">
              <a:buFont typeface="Arial" panose="020B0604020202020204" pitchFamily="34" charset="0"/>
              <a:buChar char="•"/>
            </a:pPr>
            <a:r>
              <a:rPr lang="en-US" sz="1700" dirty="0">
                <a:solidFill>
                  <a:schemeClr val="bg1"/>
                </a:solidFill>
                <a:latin typeface="Times New Roman" panose="02020603050405020304" pitchFamily="18" charset="0"/>
                <a:cs typeface="Times New Roman" panose="02020603050405020304" pitchFamily="18" charset="0"/>
              </a:rPr>
              <a:t>Multiplicative Trend and Multiplicative Seasonality</a:t>
            </a:r>
          </a:p>
          <a:p>
            <a:r>
              <a:rPr lang="en-US" sz="1700" dirty="0">
                <a:latin typeface="Times New Roman" panose="02020603050405020304" pitchFamily="18" charset="0"/>
                <a:cs typeface="Times New Roman" panose="02020603050405020304" pitchFamily="18" charset="0"/>
              </a:rPr>
              <a:t>Calculated – MSE and RMSE</a:t>
            </a:r>
          </a:p>
          <a:p>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Errors :- </a:t>
            </a: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MSE : 3243185.387 </a:t>
            </a: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RMSE : 1800.884</a:t>
            </a:r>
            <a:endParaRPr lang="en-US" sz="18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759CE3AC-DE63-80F2-60FF-455735330B67}"/>
              </a:ext>
            </a:extLst>
          </p:cNvPr>
          <p:cNvSpPr>
            <a:spLocks noGrp="1"/>
          </p:cNvSpPr>
          <p:nvPr>
            <p:ph type="body" sz="quarter" idx="3"/>
          </p:nvPr>
        </p:nvSpPr>
        <p:spPr>
          <a:xfrm>
            <a:off x="4036895" y="2163749"/>
            <a:ext cx="3063240" cy="576262"/>
          </a:xfrm>
        </p:spPr>
        <p:txBody>
          <a:bodyPr/>
          <a:lstStyle/>
          <a:p>
            <a:r>
              <a:rPr lang="en-IN" dirty="0">
                <a:latin typeface="Times New Roman" panose="02020603050405020304" pitchFamily="18" charset="0"/>
                <a:cs typeface="Times New Roman" panose="02020603050405020304" pitchFamily="18" charset="0"/>
              </a:rPr>
              <a:t>Prophet Model</a:t>
            </a:r>
          </a:p>
        </p:txBody>
      </p:sp>
      <p:sp>
        <p:nvSpPr>
          <p:cNvPr id="14" name="Text Placeholder 13">
            <a:extLst>
              <a:ext uri="{FF2B5EF4-FFF2-40B4-BE49-F238E27FC236}">
                <a16:creationId xmlns:a16="http://schemas.microsoft.com/office/drawing/2014/main" id="{7D73A0F8-3241-7D1C-2FFE-81395FA22DC8}"/>
              </a:ext>
            </a:extLst>
          </p:cNvPr>
          <p:cNvSpPr>
            <a:spLocks noGrp="1"/>
          </p:cNvSpPr>
          <p:nvPr>
            <p:ph type="body" sz="half" idx="16"/>
          </p:nvPr>
        </p:nvSpPr>
        <p:spPr>
          <a:xfrm>
            <a:off x="4142837" y="2885568"/>
            <a:ext cx="3398505" cy="3839696"/>
          </a:xfrm>
        </p:spPr>
        <p:txBody>
          <a:bodyPr>
            <a:normAutofit/>
          </a:bodyPr>
          <a:lstStyle/>
          <a:p>
            <a:r>
              <a:rPr lang="en-IN" sz="1700" dirty="0">
                <a:latin typeface="Times New Roman" panose="02020603050405020304" pitchFamily="18" charset="0"/>
                <a:cs typeface="Times New Roman" panose="02020603050405020304" pitchFamily="18" charset="0"/>
              </a:rPr>
              <a:t>Library</a:t>
            </a:r>
            <a:endParaRPr lang="en-US" sz="1700" dirty="0">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from sktime.forecasting.fbprophet import Prophet </a:t>
            </a:r>
            <a:endParaRPr lang="en-IN" sz="1700" dirty="0">
              <a:solidFill>
                <a:schemeClr val="bg1"/>
              </a:solidFill>
              <a:latin typeface="Times New Roman" panose="02020603050405020304" pitchFamily="18" charset="0"/>
              <a:cs typeface="Times New Roman" panose="02020603050405020304" pitchFamily="18" charset="0"/>
            </a:endParaRPr>
          </a:p>
          <a:p>
            <a:r>
              <a:rPr lang="en-IN" sz="1700" dirty="0">
                <a:solidFill>
                  <a:schemeClr val="bg1"/>
                </a:solidFill>
                <a:latin typeface="Times New Roman" panose="02020603050405020304" pitchFamily="18" charset="0"/>
                <a:cs typeface="Times New Roman" panose="02020603050405020304" pitchFamily="18" charset="0"/>
              </a:rPr>
              <a:t>import holidays</a:t>
            </a:r>
          </a:p>
          <a:p>
            <a:r>
              <a:rPr lang="en-IN" sz="1700" dirty="0">
                <a:latin typeface="Times New Roman" panose="02020603050405020304" pitchFamily="18" charset="0"/>
                <a:cs typeface="Times New Roman" panose="02020603050405020304" pitchFamily="18" charset="0"/>
              </a:rPr>
              <a:t>Calculated holidays i.e., </a:t>
            </a:r>
            <a:r>
              <a:rPr lang="en-IN" sz="1700" dirty="0">
                <a:solidFill>
                  <a:schemeClr val="bg1"/>
                </a:solidFill>
                <a:latin typeface="Times New Roman" panose="02020603050405020304" pitchFamily="18" charset="0"/>
                <a:cs typeface="Times New Roman" panose="02020603050405020304" pitchFamily="18" charset="0"/>
              </a:rPr>
              <a:t>92 Indian Holidays</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Calculated MSE &amp; RMSE</a:t>
            </a:r>
          </a:p>
          <a:p>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MSE : 2242483.746</a:t>
            </a:r>
          </a:p>
          <a:p>
            <a:r>
              <a:rPr kumimoji="0" lang="en-US" altLang="en-US" sz="17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RMSE : 1497.492</a:t>
            </a:r>
            <a:endParaRPr lang="en-IN" sz="17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83CFE257-3465-5A83-2F67-FDA39E2ED171}"/>
              </a:ext>
            </a:extLst>
          </p:cNvPr>
          <p:cNvSpPr>
            <a:spLocks noGrp="1"/>
          </p:cNvSpPr>
          <p:nvPr>
            <p:ph type="body" sz="quarter" idx="13"/>
          </p:nvPr>
        </p:nvSpPr>
        <p:spPr>
          <a:xfrm>
            <a:off x="7826477" y="2165601"/>
            <a:ext cx="4123785" cy="576262"/>
          </a:xfrm>
        </p:spPr>
        <p:txBody>
          <a:bodyPr/>
          <a:lstStyle/>
          <a:p>
            <a:r>
              <a:rPr lang="en-IN" i="0" dirty="0">
                <a:solidFill>
                  <a:schemeClr val="tx2"/>
                </a:solidFill>
                <a:effectLst/>
                <a:latin typeface="Times New Roman" panose="02020603050405020304" pitchFamily="18" charset="0"/>
                <a:cs typeface="Times New Roman" panose="02020603050405020304" pitchFamily="18" charset="0"/>
              </a:rPr>
              <a:t>Auto Ensemble Forecaster</a:t>
            </a:r>
          </a:p>
        </p:txBody>
      </p:sp>
      <p:sp>
        <p:nvSpPr>
          <p:cNvPr id="16" name="Text Placeholder 15">
            <a:extLst>
              <a:ext uri="{FF2B5EF4-FFF2-40B4-BE49-F238E27FC236}">
                <a16:creationId xmlns:a16="http://schemas.microsoft.com/office/drawing/2014/main" id="{B1B92ED8-8A8A-909B-8E1F-D7CE4EBE5C0F}"/>
              </a:ext>
            </a:extLst>
          </p:cNvPr>
          <p:cNvSpPr>
            <a:spLocks noGrp="1"/>
          </p:cNvSpPr>
          <p:nvPr>
            <p:ph type="body" sz="half" idx="17"/>
          </p:nvPr>
        </p:nvSpPr>
        <p:spPr>
          <a:xfrm>
            <a:off x="7826477" y="2936968"/>
            <a:ext cx="4309170" cy="3788296"/>
          </a:xfrm>
        </p:spPr>
        <p:txBody>
          <a:bodyPr/>
          <a:lstStyle/>
          <a:p>
            <a:r>
              <a:rPr lang="en-IN" sz="1600" dirty="0">
                <a:latin typeface="Times New Roman" panose="02020603050405020304" pitchFamily="18" charset="0"/>
                <a:cs typeface="Times New Roman" panose="02020603050405020304" pitchFamily="18" charset="0"/>
              </a:rPr>
              <a:t>Exponential smoothing + Prophet model </a:t>
            </a:r>
          </a:p>
          <a:p>
            <a:endParaRPr lang="en-IN" sz="16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Hyperparameter Tunning</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Calculated MSE &amp; RMSE </a:t>
            </a: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Errors :- MSE : 1531701.583</a:t>
            </a: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RMSE : 1237.619</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35705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CFBA-64A0-8730-4739-EBBDC1E0EE4C}"/>
              </a:ext>
            </a:extLst>
          </p:cNvPr>
          <p:cNvSpPr>
            <a:spLocks noGrp="1"/>
          </p:cNvSpPr>
          <p:nvPr>
            <p:ph type="title"/>
          </p:nvPr>
        </p:nvSpPr>
        <p:spPr>
          <a:xfrm>
            <a:off x="680322" y="753228"/>
            <a:ext cx="5753136" cy="1080938"/>
          </a:xfrm>
        </p:spPr>
        <p:txBody>
          <a:bodyPr>
            <a:normAutofit/>
          </a:bodyPr>
          <a:lstStyle/>
          <a:p>
            <a:r>
              <a:rPr lang="en-IN" sz="4000" dirty="0">
                <a:latin typeface="Times New Roman" panose="02020603050405020304" pitchFamily="18" charset="0"/>
                <a:cs typeface="Times New Roman" panose="02020603050405020304" pitchFamily="18" charset="0"/>
              </a:rPr>
              <a:t>Forecasting</a:t>
            </a:r>
          </a:p>
        </p:txBody>
      </p:sp>
      <p:pic>
        <p:nvPicPr>
          <p:cNvPr id="4" name="Content Placeholder 3">
            <a:extLst>
              <a:ext uri="{FF2B5EF4-FFF2-40B4-BE49-F238E27FC236}">
                <a16:creationId xmlns:a16="http://schemas.microsoft.com/office/drawing/2014/main" id="{EAEC4612-8FE8-89A4-0A3A-BC760C067A26}"/>
              </a:ext>
            </a:extLst>
          </p:cNvPr>
          <p:cNvPicPr>
            <a:picLocks noGrp="1" noChangeAspect="1"/>
          </p:cNvPicPr>
          <p:nvPr>
            <p:ph idx="1"/>
          </p:nvPr>
        </p:nvPicPr>
        <p:blipFill>
          <a:blip r:embed="rId2"/>
          <a:stretch>
            <a:fillRect/>
          </a:stretch>
        </p:blipFill>
        <p:spPr>
          <a:xfrm>
            <a:off x="680322" y="2094271"/>
            <a:ext cx="10341640" cy="4551458"/>
          </a:xfrm>
          <a:prstGeom prst="rect">
            <a:avLst/>
          </a:prstGeom>
        </p:spPr>
      </p:pic>
    </p:spTree>
    <p:extLst>
      <p:ext uri="{BB962C8B-B14F-4D97-AF65-F5344CB8AC3E}">
        <p14:creationId xmlns:p14="http://schemas.microsoft.com/office/powerpoint/2010/main" val="290508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E0618-A80B-AC25-40DD-A3048529051B}"/>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Deployment</a:t>
            </a:r>
            <a:endParaRPr lang="en-IN" dirty="0"/>
          </a:p>
        </p:txBody>
      </p:sp>
      <p:sp>
        <p:nvSpPr>
          <p:cNvPr id="6" name="Content Placeholder 5">
            <a:extLst>
              <a:ext uri="{FF2B5EF4-FFF2-40B4-BE49-F238E27FC236}">
                <a16:creationId xmlns:a16="http://schemas.microsoft.com/office/drawing/2014/main" id="{FC0357E3-2A17-A1C1-81BB-CD674852C02C}"/>
              </a:ext>
            </a:extLst>
          </p:cNvPr>
          <p:cNvSpPr>
            <a:spLocks noGrp="1"/>
          </p:cNvSpPr>
          <p:nvPr>
            <p:ph idx="1"/>
          </p:nvPr>
        </p:nvSpPr>
        <p:spPr>
          <a:xfrm>
            <a:off x="680321" y="2711934"/>
            <a:ext cx="9613861" cy="3089099"/>
          </a:xfrm>
        </p:spPr>
        <p:txBody>
          <a:bodyPr>
            <a:normAutofit/>
          </a:bodyPr>
          <a:lstStyle/>
          <a:p>
            <a:r>
              <a:rPr lang="en-US" b="0" i="0" dirty="0">
                <a:solidFill>
                  <a:schemeClr val="tx2"/>
                </a:solidFill>
                <a:effectLst/>
                <a:latin typeface="Times New Roman" panose="02020603050405020304" pitchFamily="18" charset="0"/>
                <a:cs typeface="Times New Roman" panose="02020603050405020304" pitchFamily="18" charset="0"/>
              </a:rPr>
              <a:t>Streamlit is an app framework to deploy machine learning apps built using Python. </a:t>
            </a:r>
          </a:p>
          <a:p>
            <a:r>
              <a:rPr lang="en-IN" dirty="0">
                <a:solidFill>
                  <a:schemeClr val="tx2"/>
                </a:solidFill>
                <a:latin typeface="Times New Roman" panose="02020603050405020304" pitchFamily="18" charset="0"/>
                <a:cs typeface="Times New Roman" panose="02020603050405020304" pitchFamily="18" charset="0"/>
              </a:rPr>
              <a:t>Streamlit was used for deployment of model.</a:t>
            </a:r>
          </a:p>
          <a:p>
            <a:r>
              <a:rPr lang="en-IN" dirty="0">
                <a:solidFill>
                  <a:schemeClr val="tx2"/>
                </a:solidFill>
                <a:latin typeface="Times New Roman" panose="02020603050405020304" pitchFamily="18" charset="0"/>
                <a:cs typeface="Times New Roman" panose="02020603050405020304" pitchFamily="18" charset="0"/>
              </a:rPr>
              <a:t>Stock prediction Application was also created. </a:t>
            </a:r>
            <a:r>
              <a:rPr lang="en-IN" dirty="0">
                <a:solidFill>
                  <a:schemeClr val="tx2"/>
                </a:solidFill>
                <a:latin typeface="Times New Roman" panose="02020603050405020304" pitchFamily="18" charset="0"/>
                <a:cs typeface="Times New Roman" panose="02020603050405020304" pitchFamily="18" charset="0"/>
                <a:hlinkClick r:id="rId2"/>
              </a:rPr>
              <a:t>https://huggingface.co/spaces/Paatiii1712/stock_market_forcasting</a:t>
            </a:r>
            <a:endParaRPr lang="en-IN"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4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204D-8D04-CD30-B777-F69061E3B080}"/>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Link</a:t>
            </a:r>
          </a:p>
        </p:txBody>
      </p:sp>
      <p:sp>
        <p:nvSpPr>
          <p:cNvPr id="3" name="Content Placeholder 2">
            <a:extLst>
              <a:ext uri="{FF2B5EF4-FFF2-40B4-BE49-F238E27FC236}">
                <a16:creationId xmlns:a16="http://schemas.microsoft.com/office/drawing/2014/main" id="{6B248919-6300-A2DD-3A7A-BB0B7A454CC4}"/>
              </a:ext>
            </a:extLst>
          </p:cNvPr>
          <p:cNvSpPr>
            <a:spLocks noGrp="1"/>
          </p:cNvSpPr>
          <p:nvPr>
            <p:ph idx="1"/>
          </p:nvPr>
        </p:nvSpPr>
        <p:spPr>
          <a:xfrm>
            <a:off x="680321" y="2336872"/>
            <a:ext cx="9761537" cy="4427722"/>
          </a:xfrm>
        </p:spPr>
        <p:txBody>
          <a:bodyPr>
            <a:normAutofit/>
          </a:bodyPr>
          <a:lstStyle/>
          <a:p>
            <a:r>
              <a:rPr lang="en-IN" sz="2000" dirty="0">
                <a:latin typeface="Times New Roman" panose="02020603050405020304" pitchFamily="18" charset="0"/>
                <a:cs typeface="Times New Roman" panose="02020603050405020304" pitchFamily="18" charset="0"/>
              </a:rPr>
              <a:t>Ayush Patidar </a:t>
            </a:r>
          </a:p>
          <a:p>
            <a:pPr marL="0" indent="0">
              <a:buNone/>
            </a:pPr>
            <a:r>
              <a:rPr lang="en-IN" sz="2000"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https://github.com/AyuPaatii1712/Internship_Projects.git</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Aditya Rao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https://github.com/AdityaRao09/Stock-Price-Prediction-With-Deployment.git </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Lakshmi Supriya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https://github.com/LakshmiSupriya123/INTERN-SHIP_PROJECT</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Farzan Nawaz Faruqui</a:t>
            </a:r>
          </a:p>
          <a:p>
            <a:pPr marL="0" indent="0">
              <a:buNone/>
            </a:pP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https://github.com/Farzan04/Stock-Price-Prediction</a:t>
            </a:r>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tx2"/>
                </a:solidFill>
                <a:latin typeface="Times New Roman" panose="02020603050405020304" pitchFamily="18" charset="0"/>
                <a:cs typeface="Times New Roman" panose="02020603050405020304" pitchFamily="18" charset="0"/>
              </a:rPr>
              <a:t>Nikhil </a:t>
            </a:r>
            <a:r>
              <a:rPr lang="en-US" sz="2400" dirty="0" err="1">
                <a:solidFill>
                  <a:schemeClr val="tx2"/>
                </a:solidFill>
                <a:latin typeface="Times New Roman" panose="02020603050405020304" pitchFamily="18" charset="0"/>
                <a:cs typeface="Times New Roman" panose="02020603050405020304" pitchFamily="18" charset="0"/>
              </a:rPr>
              <a:t>Hosamani</a:t>
            </a: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dirty="0">
                <a:solidFill>
                  <a:srgbClr val="222222"/>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https://github.com/nikhillegend/Stock-Market-Forecast_Project/tree/main</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31605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292F6-5B76-61A0-C54D-61EF822BE4AC}"/>
              </a:ext>
            </a:extLst>
          </p:cNvPr>
          <p:cNvSpPr>
            <a:spLocks noGrp="1"/>
          </p:cNvSpPr>
          <p:nvPr>
            <p:ph idx="1"/>
          </p:nvPr>
        </p:nvSpPr>
        <p:spPr>
          <a:xfrm>
            <a:off x="2851355" y="3221776"/>
            <a:ext cx="5368413" cy="1635359"/>
          </a:xfrm>
        </p:spPr>
        <p:txBody>
          <a:bodyPr>
            <a:normAutofit/>
          </a:bodyPr>
          <a:lstStyle/>
          <a:p>
            <a:pPr marL="0" indent="0">
              <a:buNone/>
            </a:pPr>
            <a:r>
              <a:rPr lang="en-IN" sz="7200" dirty="0"/>
              <a:t>THANK YOU</a:t>
            </a:r>
          </a:p>
        </p:txBody>
      </p:sp>
      <p:pic>
        <p:nvPicPr>
          <p:cNvPr id="7" name="Graphic 6" descr="Smiling Face with No Fill">
            <a:extLst>
              <a:ext uri="{FF2B5EF4-FFF2-40B4-BE49-F238E27FC236}">
                <a16:creationId xmlns:a16="http://schemas.microsoft.com/office/drawing/2014/main" id="{A147A120-C86D-5C64-6267-9B4F52899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2815" y="2336347"/>
            <a:ext cx="3598863" cy="359886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755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2D859400-78ED-E948-1C5B-4D1DD7B88DB2}"/>
              </a:ext>
            </a:extLst>
          </p:cNvPr>
          <p:cNvSpPr>
            <a:spLocks noGrp="1"/>
          </p:cNvSpPr>
          <p:nvPr>
            <p:ph idx="1"/>
          </p:nvPr>
        </p:nvSpPr>
        <p:spPr>
          <a:xfrm>
            <a:off x="94353" y="2420024"/>
            <a:ext cx="7256207" cy="3758166"/>
          </a:xfrm>
        </p:spPr>
        <p:txBody>
          <a:bodyPr>
            <a:noAutofit/>
          </a:bodyPr>
          <a:lstStyle/>
          <a:p>
            <a:r>
              <a:rPr lang="en-US" sz="2200" b="0" i="0" dirty="0">
                <a:effectLst/>
                <a:latin typeface="Times New Roman" panose="02020603050405020304" pitchFamily="18" charset="0"/>
                <a:cs typeface="Times New Roman" panose="02020603050405020304" pitchFamily="18" charset="0"/>
              </a:rPr>
              <a:t>Stock market analysis is used to gain knowledge of the equity market to arrive at true value of a stock. It involves fundamental and technical research as its main tools.</a:t>
            </a:r>
          </a:p>
          <a:p>
            <a:r>
              <a:rPr lang="en-US" sz="2200" b="0" i="0" dirty="0">
                <a:effectLst/>
                <a:latin typeface="Times New Roman" panose="02020603050405020304" pitchFamily="18" charset="0"/>
                <a:cs typeface="Times New Roman" panose="02020603050405020304" pitchFamily="18" charset="0"/>
              </a:rPr>
              <a:t>Performing a research before making an investment is a must. It is only after a thorough research that you can make some assumptions into the value and future performance of an investment.</a:t>
            </a:r>
          </a:p>
          <a:p>
            <a:r>
              <a:rPr lang="en-US" sz="2200" b="0" i="0" dirty="0">
                <a:effectLst/>
                <a:latin typeface="Times New Roman" panose="02020603050405020304" pitchFamily="18" charset="0"/>
                <a:cs typeface="Times New Roman" panose="02020603050405020304" pitchFamily="18" charset="0"/>
              </a:rPr>
              <a:t>Even if you are following stock trading tips, it ideal to do some research, just to ensure that you are making an investment that’s expected to get you maximum returns.</a:t>
            </a:r>
            <a:endParaRPr lang="en-US" sz="2200" dirty="0">
              <a:latin typeface="Times New Roman" panose="02020603050405020304" pitchFamily="18" charset="0"/>
              <a:cs typeface="Times New Roman" panose="02020603050405020304" pitchFamily="18" charset="0"/>
            </a:endParaRPr>
          </a:p>
        </p:txBody>
      </p:sp>
      <p:pic>
        <p:nvPicPr>
          <p:cNvPr id="5" name="Picture 4" descr="Digital financial graph">
            <a:extLst>
              <a:ext uri="{FF2B5EF4-FFF2-40B4-BE49-F238E27FC236}">
                <a16:creationId xmlns:a16="http://schemas.microsoft.com/office/drawing/2014/main" id="{A13A1B89-E3B4-1A9C-2506-69875CB5287D}"/>
              </a:ext>
            </a:extLst>
          </p:cNvPr>
          <p:cNvPicPr>
            <a:picLocks noChangeAspect="1"/>
          </p:cNvPicPr>
          <p:nvPr/>
        </p:nvPicPr>
        <p:blipFill rotWithShape="1">
          <a:blip r:embed="rId3"/>
          <a:srcRect l="32651" r="17362" b="-2"/>
          <a:stretch/>
        </p:blipFill>
        <p:spPr>
          <a:xfrm>
            <a:off x="7444913" y="10"/>
            <a:ext cx="4743910"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83AE7F-BCCE-9F0E-D782-184E6BB8F193}"/>
              </a:ext>
            </a:extLst>
          </p:cNvPr>
          <p:cNvSpPr>
            <a:spLocks noGrp="1"/>
          </p:cNvSpPr>
          <p:nvPr>
            <p:ph type="title"/>
          </p:nvPr>
        </p:nvSpPr>
        <p:spPr>
          <a:xfrm>
            <a:off x="680321" y="753228"/>
            <a:ext cx="5041629" cy="1080938"/>
          </a:xfrm>
        </p:spPr>
        <p:txBody>
          <a:bodyPr>
            <a:normAutofit/>
          </a:bodyPr>
          <a:lstStyle/>
          <a:p>
            <a:r>
              <a:rPr lang="en-US" b="1">
                <a:latin typeface="Times New Roman" panose="02020603050405020304" pitchFamily="18" charset="0"/>
                <a:cs typeface="Times New Roman" panose="02020603050405020304" pitchFamily="18" charset="0"/>
              </a:rPr>
              <a:t>INTRODUCTION</a:t>
            </a:r>
            <a:endParaRPr lang="en-IN" b="1">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99617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9F6F-F54C-8E54-942B-19C2DDC5F8C6}"/>
              </a:ext>
            </a:extLst>
          </p:cNvPr>
          <p:cNvSpPr>
            <a:spLocks noGrp="1"/>
          </p:cNvSpPr>
          <p:nvPr>
            <p:ph type="title"/>
          </p:nvPr>
        </p:nvSpPr>
        <p:spPr>
          <a:xfrm>
            <a:off x="0" y="875070"/>
            <a:ext cx="10515600" cy="865239"/>
          </a:xfrm>
        </p:spPr>
        <p:txBody>
          <a:bodyPr/>
          <a:lstStyle/>
          <a:p>
            <a:r>
              <a:rPr lang="en-US" b="1" dirty="0"/>
              <a:t> 	</a:t>
            </a:r>
            <a:r>
              <a:rPr lang="en-US"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FFEF2-D840-61C4-6D87-BE1E88747251}"/>
              </a:ext>
            </a:extLst>
          </p:cNvPr>
          <p:cNvSpPr>
            <a:spLocks noGrp="1"/>
          </p:cNvSpPr>
          <p:nvPr>
            <p:ph idx="1"/>
          </p:nvPr>
        </p:nvSpPr>
        <p:spPr>
          <a:xfrm>
            <a:off x="169607" y="2357130"/>
            <a:ext cx="11363632" cy="3807695"/>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Our aim is to analyze previous stock data of single company’s, with help of certain parameters that affect stock value. We are going to implement these values in data mining algorithms. </a:t>
            </a:r>
          </a:p>
          <a:p>
            <a:pPr algn="just"/>
            <a:r>
              <a:rPr lang="en-US" sz="2400" b="0" i="0" dirty="0">
                <a:effectLst/>
                <a:latin typeface="Times New Roman" panose="02020603050405020304" pitchFamily="18" charset="0"/>
                <a:cs typeface="Times New Roman" panose="02020603050405020304" pitchFamily="18" charset="0"/>
              </a:rPr>
              <a:t>This will also help us to determine the values that stock will have in near future.</a:t>
            </a:r>
          </a:p>
          <a:p>
            <a:pPr algn="just"/>
            <a:r>
              <a:rPr lang="en-US" sz="2400" b="0" i="0" dirty="0">
                <a:effectLst/>
                <a:latin typeface="Times New Roman" panose="02020603050405020304" pitchFamily="18" charset="0"/>
                <a:cs typeface="Times New Roman" panose="02020603050405020304" pitchFamily="18" charset="0"/>
              </a:rPr>
              <a:t>We will determine the </a:t>
            </a:r>
            <a:r>
              <a:rPr lang="en-US" sz="2400" dirty="0">
                <a:latin typeface="Times New Roman" panose="02020603050405020304" pitchFamily="18" charset="0"/>
                <a:cs typeface="Times New Roman" panose="02020603050405020304" pitchFamily="18" charset="0"/>
              </a:rPr>
              <a:t>‘Close’ price parameter </a:t>
            </a:r>
            <a:r>
              <a:rPr lang="en-US" sz="2400" b="0" i="0" dirty="0">
                <a:effectLst/>
                <a:latin typeface="Times New Roman" panose="02020603050405020304" pitchFamily="18" charset="0"/>
                <a:cs typeface="Times New Roman" panose="02020603050405020304" pitchFamily="18" charset="0"/>
              </a:rPr>
              <a:t>with help of data mining algorithms and present it by graph.</a:t>
            </a:r>
          </a:p>
          <a:p>
            <a:pPr algn="just"/>
            <a:r>
              <a:rPr lang="en-US" b="0" i="0" dirty="0">
                <a:solidFill>
                  <a:schemeClr val="tx2"/>
                </a:solidFill>
                <a:effectLst/>
                <a:latin typeface="Times New Roman" panose="02020603050405020304" pitchFamily="18" charset="0"/>
                <a:cs typeface="Times New Roman" panose="02020603050405020304" pitchFamily="18" charset="0"/>
              </a:rPr>
              <a:t>Understand the concept of Model Deployment.</a:t>
            </a:r>
            <a:endParaRPr lang="en-US" sz="2400" b="0" i="0" dirty="0">
              <a:solidFill>
                <a:schemeClr val="tx2"/>
              </a:solidFill>
              <a:effectLst/>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Deploy the model using Streamlit/flask/Django.</a:t>
            </a:r>
            <a:endParaRPr lang="en-US" sz="2400" b="0" i="0" dirty="0">
              <a:effectLst/>
              <a:latin typeface="Times New Roman" panose="02020603050405020304" pitchFamily="18" charset="0"/>
              <a:cs typeface="Times New Roman" panose="02020603050405020304" pitchFamily="18" charset="0"/>
            </a:endParaRPr>
          </a:p>
          <a:p>
            <a:pPr algn="just"/>
            <a:endParaRPr lang="en-US" sz="2400" b="0" i="0" dirty="0">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2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786CAC-9D82-26DB-D435-2170C225D42A}"/>
              </a:ext>
            </a:extLst>
          </p:cNvPr>
          <p:cNvSpPr>
            <a:spLocks noGrp="1"/>
          </p:cNvSpPr>
          <p:nvPr>
            <p:ph type="title"/>
          </p:nvPr>
        </p:nvSpPr>
        <p:spPr>
          <a:xfrm>
            <a:off x="452624" y="2091879"/>
            <a:ext cx="3739279" cy="2661052"/>
          </a:xfrm>
        </p:spPr>
        <p:txBody>
          <a:bodyPr>
            <a:normAutofit/>
          </a:bodyPr>
          <a:lstStyle/>
          <a:p>
            <a:pPr algn="r"/>
            <a:r>
              <a:rPr lang="en-US" sz="4400" dirty="0">
                <a:latin typeface="Times New Roman" panose="02020603050405020304" pitchFamily="18" charset="0"/>
                <a:cs typeface="Times New Roman" panose="02020603050405020304" pitchFamily="18" charset="0"/>
              </a:rPr>
              <a:t>SOURCE &amp; DATASET</a:t>
            </a:r>
            <a:endParaRPr lang="en-IN" sz="44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46A984A5-1113-38C2-DB2F-F37D4FE09CFB}"/>
              </a:ext>
            </a:extLst>
          </p:cNvPr>
          <p:cNvGraphicFramePr>
            <a:graphicFrameLocks noGrp="1"/>
          </p:cNvGraphicFramePr>
          <p:nvPr>
            <p:ph idx="1"/>
            <p:extLst>
              <p:ext uri="{D42A27DB-BD31-4B8C-83A1-F6EECF244321}">
                <p14:modId xmlns:p14="http://schemas.microsoft.com/office/powerpoint/2010/main" val="1879374090"/>
              </p:ext>
            </p:extLst>
          </p:nvPr>
        </p:nvGraphicFramePr>
        <p:xfrm>
          <a:off x="5034116" y="422786"/>
          <a:ext cx="7049729" cy="5978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04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6" name="Rectangle 26">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8">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8" name="Rectangle 30">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2">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50" name="Rectangle 34">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a:extLst>
              <a:ext uri="{FF2B5EF4-FFF2-40B4-BE49-F238E27FC236}">
                <a16:creationId xmlns:a16="http://schemas.microsoft.com/office/drawing/2014/main" id="{F9F9CED8-C654-6EE2-18B2-6D046AD0ADAD}"/>
              </a:ext>
            </a:extLst>
          </p:cNvPr>
          <p:cNvSpPr>
            <a:spLocks noGrp="1"/>
          </p:cNvSpPr>
          <p:nvPr>
            <p:ph type="title"/>
          </p:nvPr>
        </p:nvSpPr>
        <p:spPr>
          <a:xfrm>
            <a:off x="680321" y="2063262"/>
            <a:ext cx="3739279" cy="2661052"/>
          </a:xfrm>
        </p:spPr>
        <p:txBody>
          <a:bodyPr>
            <a:normAutofit/>
          </a:bodyPr>
          <a:lstStyle/>
          <a:p>
            <a:pPr algn="r"/>
            <a:r>
              <a:rPr lang="en-US" sz="4400">
                <a:latin typeface="Times New Roman" panose="02020603050405020304" pitchFamily="18" charset="0"/>
                <a:cs typeface="Times New Roman" panose="02020603050405020304" pitchFamily="18" charset="0"/>
              </a:rPr>
              <a:t>LIBRARIES</a:t>
            </a:r>
            <a:r>
              <a:rPr lang="en-US" sz="4400"/>
              <a:t> </a:t>
            </a:r>
            <a:endParaRPr lang="en-IN" sz="4400"/>
          </a:p>
        </p:txBody>
      </p:sp>
      <p:graphicFrame>
        <p:nvGraphicFramePr>
          <p:cNvPr id="10" name="Content Placeholder 7">
            <a:extLst>
              <a:ext uri="{FF2B5EF4-FFF2-40B4-BE49-F238E27FC236}">
                <a16:creationId xmlns:a16="http://schemas.microsoft.com/office/drawing/2014/main" id="{23EE38F4-E823-B5CA-C0B1-B5BCCC23989E}"/>
              </a:ext>
            </a:extLst>
          </p:cNvPr>
          <p:cNvGraphicFramePr>
            <a:graphicFrameLocks noGrp="1"/>
          </p:cNvGraphicFramePr>
          <p:nvPr>
            <p:ph idx="1"/>
            <p:extLst>
              <p:ext uri="{D42A27DB-BD31-4B8C-83A1-F6EECF244321}">
                <p14:modId xmlns:p14="http://schemas.microsoft.com/office/powerpoint/2010/main" val="1122196962"/>
              </p:ext>
            </p:extLst>
          </p:nvPr>
        </p:nvGraphicFramePr>
        <p:xfrm>
          <a:off x="5284788" y="639763"/>
          <a:ext cx="6261100" cy="5810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630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BD1F-2A55-E103-0E91-2DCC25175545}"/>
              </a:ext>
            </a:extLst>
          </p:cNvPr>
          <p:cNvSpPr>
            <a:spLocks noGrp="1"/>
          </p:cNvSpPr>
          <p:nvPr>
            <p:ph type="title"/>
          </p:nvPr>
        </p:nvSpPr>
        <p:spPr>
          <a:xfrm>
            <a:off x="108155" y="733563"/>
            <a:ext cx="9714271" cy="1080938"/>
          </a:xfrm>
        </p:spPr>
        <p:txBody>
          <a:bodyPr>
            <a:normAutofit/>
          </a:bodyPr>
          <a:lstStyle/>
          <a:p>
            <a:r>
              <a:rPr lang="en-IN" b="0" i="0" dirty="0">
                <a:effectLst/>
                <a:latin typeface="Times New Roman" panose="02020603050405020304" pitchFamily="18" charset="0"/>
              </a:rPr>
              <a:t>Exploratory Data Analysis (</a:t>
            </a:r>
            <a:r>
              <a:rPr lang="en-US" dirty="0">
                <a:latin typeface="Times New Roman" panose="02020603050405020304" pitchFamily="18" charset="0"/>
                <a:cs typeface="Times New Roman" panose="02020603050405020304" pitchFamily="18" charset="0"/>
              </a:rPr>
              <a:t>EDA)</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9BDA05C-64EF-2BCF-91BA-F1851F4642B5}"/>
              </a:ext>
            </a:extLst>
          </p:cNvPr>
          <p:cNvSpPr>
            <a:spLocks noGrp="1"/>
          </p:cNvSpPr>
          <p:nvPr>
            <p:ph idx="1"/>
          </p:nvPr>
        </p:nvSpPr>
        <p:spPr>
          <a:xfrm>
            <a:off x="108155" y="2526891"/>
            <a:ext cx="11975690" cy="3913238"/>
          </a:xfrm>
        </p:spPr>
        <p:txBody>
          <a:bodyPr/>
          <a:lstStyle/>
          <a:p>
            <a:r>
              <a:rPr lang="en-US" dirty="0">
                <a:latin typeface="Times New Roman" panose="02020603050405020304" pitchFamily="18" charset="0"/>
                <a:cs typeface="Times New Roman" panose="02020603050405020304" pitchFamily="18" charset="0"/>
              </a:rPr>
              <a:t>Importing the dataset (NESTLEIND.NS) directly from yahoo finance and setting Date as index.</a:t>
            </a:r>
          </a:p>
          <a:p>
            <a:r>
              <a:rPr lang="en-US" dirty="0">
                <a:latin typeface="Times New Roman" panose="02020603050405020304" pitchFamily="18" charset="0"/>
                <a:cs typeface="Times New Roman" panose="02020603050405020304" pitchFamily="18" charset="0"/>
              </a:rPr>
              <a:t>Checking the shape of Dataset.</a:t>
            </a:r>
          </a:p>
          <a:p>
            <a:r>
              <a:rPr lang="en-US" dirty="0">
                <a:latin typeface="Times New Roman" panose="02020603050405020304" pitchFamily="18" charset="0"/>
                <a:cs typeface="Times New Roman" panose="02020603050405020304" pitchFamily="18" charset="0"/>
              </a:rPr>
              <a:t>Checking for empty row or cell.</a:t>
            </a:r>
          </a:p>
          <a:p>
            <a:r>
              <a:rPr lang="en-US" dirty="0">
                <a:latin typeface="Times New Roman" panose="02020603050405020304" pitchFamily="18" charset="0"/>
                <a:cs typeface="Times New Roman" panose="02020603050405020304" pitchFamily="18" charset="0"/>
              </a:rPr>
              <a:t>Checking various parameter using (df.describe).</a:t>
            </a:r>
          </a:p>
          <a:p>
            <a:r>
              <a:rPr lang="en-US" dirty="0">
                <a:latin typeface="Times New Roman" panose="02020603050405020304" pitchFamily="18" charset="0"/>
                <a:cs typeface="Times New Roman" panose="02020603050405020304" pitchFamily="18" charset="0"/>
              </a:rPr>
              <a:t>Calculating daily return  ((Nestle['Close’] - Nestle['Open'])/Nestle['Open’])</a:t>
            </a:r>
          </a:p>
          <a:p>
            <a:r>
              <a:rPr lang="en-US" dirty="0">
                <a:latin typeface="Times New Roman" panose="02020603050405020304" pitchFamily="18" charset="0"/>
                <a:cs typeface="Times New Roman" panose="02020603050405020304" pitchFamily="18" charset="0"/>
              </a:rPr>
              <a:t>After the performing EDA plot graph for various parameter.</a:t>
            </a:r>
          </a:p>
          <a:p>
            <a:endParaRPr lang="en-US" dirty="0"/>
          </a:p>
          <a:p>
            <a:endParaRPr lang="en-US" dirty="0"/>
          </a:p>
        </p:txBody>
      </p:sp>
    </p:spTree>
    <p:extLst>
      <p:ext uri="{BB962C8B-B14F-4D97-AF65-F5344CB8AC3E}">
        <p14:creationId xmlns:p14="http://schemas.microsoft.com/office/powerpoint/2010/main" val="43706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461C8F-78BF-122B-985B-DA213A1E43D1}"/>
              </a:ext>
            </a:extLst>
          </p:cNvPr>
          <p:cNvSpPr>
            <a:spLocks noGrp="1"/>
          </p:cNvSpPr>
          <p:nvPr>
            <p:ph type="title"/>
          </p:nvPr>
        </p:nvSpPr>
        <p:spPr>
          <a:xfrm>
            <a:off x="98323" y="753228"/>
            <a:ext cx="4537557" cy="1080938"/>
          </a:xfrm>
        </p:spPr>
        <p:txBody>
          <a:bodyPr>
            <a:normAutofit/>
          </a:bodyPr>
          <a:lstStyle/>
          <a:p>
            <a:r>
              <a:rPr lang="en-US" sz="4000" dirty="0">
                <a:latin typeface="Times New Roman" panose="02020603050405020304" pitchFamily="18" charset="0"/>
                <a:cs typeface="Times New Roman" panose="02020603050405020304" pitchFamily="18" charset="0"/>
              </a:rPr>
              <a:t>Visualization</a:t>
            </a:r>
            <a:endParaRPr lang="en-IN" sz="40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22" name="Content Placeholder 21" descr="A screenshot of a computer&#10;&#10;Description automatically generated">
            <a:extLst>
              <a:ext uri="{FF2B5EF4-FFF2-40B4-BE49-F238E27FC236}">
                <a16:creationId xmlns:a16="http://schemas.microsoft.com/office/drawing/2014/main" id="{F6D54254-BB97-0837-3B52-D1211FFAA5B1}"/>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9086" t="33174" r="14679" b="19860"/>
          <a:stretch/>
        </p:blipFill>
        <p:spPr>
          <a:xfrm>
            <a:off x="5456018" y="217199"/>
            <a:ext cx="6637659" cy="2875496"/>
          </a:xfrm>
        </p:spPr>
      </p:pic>
      <p:pic>
        <p:nvPicPr>
          <p:cNvPr id="24" name="Picture 23" descr="A screenshot of a computer&#10;&#10;Description automatically generated">
            <a:extLst>
              <a:ext uri="{FF2B5EF4-FFF2-40B4-BE49-F238E27FC236}">
                <a16:creationId xmlns:a16="http://schemas.microsoft.com/office/drawing/2014/main" id="{4E4CFB71-B9E3-47A2-FD4C-F9837F9A602C}"/>
              </a:ext>
            </a:extLst>
          </p:cNvPr>
          <p:cNvPicPr>
            <a:picLocks noChangeAspect="1"/>
          </p:cNvPicPr>
          <p:nvPr/>
        </p:nvPicPr>
        <p:blipFill rotWithShape="1">
          <a:blip r:embed="rId5">
            <a:extLst>
              <a:ext uri="{28A0092B-C50C-407E-A947-70E740481C1C}">
                <a14:useLocalDpi xmlns:a14="http://schemas.microsoft.com/office/drawing/2010/main" val="0"/>
              </a:ext>
            </a:extLst>
          </a:blip>
          <a:srcRect l="19862" t="28918" r="17361" b="20029"/>
          <a:stretch/>
        </p:blipFill>
        <p:spPr>
          <a:xfrm>
            <a:off x="98323" y="3092695"/>
            <a:ext cx="4956049" cy="3713864"/>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08B4911D-4F60-7CEF-2EE8-ADB7946793A7}"/>
              </a:ext>
            </a:extLst>
          </p:cNvPr>
          <p:cNvPicPr>
            <a:picLocks noChangeAspect="1"/>
          </p:cNvPicPr>
          <p:nvPr/>
        </p:nvPicPr>
        <p:blipFill rotWithShape="1">
          <a:blip r:embed="rId6">
            <a:extLst>
              <a:ext uri="{28A0092B-C50C-407E-A947-70E740481C1C}">
                <a14:useLocalDpi xmlns:a14="http://schemas.microsoft.com/office/drawing/2010/main" val="0"/>
              </a:ext>
            </a:extLst>
          </a:blip>
          <a:srcRect l="20452" t="40090" r="14948" b="11534"/>
          <a:stretch/>
        </p:blipFill>
        <p:spPr>
          <a:xfrm>
            <a:off x="5499820" y="3656461"/>
            <a:ext cx="6593857" cy="3111908"/>
          </a:xfrm>
          <a:prstGeom prst="rect">
            <a:avLst/>
          </a:prstGeom>
        </p:spPr>
      </p:pic>
      <p:sp>
        <p:nvSpPr>
          <p:cNvPr id="27" name="TextBox 26">
            <a:extLst>
              <a:ext uri="{FF2B5EF4-FFF2-40B4-BE49-F238E27FC236}">
                <a16:creationId xmlns:a16="http://schemas.microsoft.com/office/drawing/2014/main" id="{4FA4C84D-C38E-33A3-6DB8-B6157AD1EFA9}"/>
              </a:ext>
            </a:extLst>
          </p:cNvPr>
          <p:cNvSpPr txBox="1"/>
          <p:nvPr/>
        </p:nvSpPr>
        <p:spPr>
          <a:xfrm>
            <a:off x="54521" y="1977794"/>
            <a:ext cx="4581359" cy="523220"/>
          </a:xfrm>
          <a:prstGeom prst="rect">
            <a:avLst/>
          </a:prstGeom>
          <a:noFill/>
        </p:spPr>
        <p:txBody>
          <a:bodyPr wrap="square" rtlCol="0">
            <a:spAutoFit/>
          </a:bodyPr>
          <a:lstStyle/>
          <a:p>
            <a:r>
              <a:rPr lang="en-US" sz="2800" dirty="0">
                <a:solidFill>
                  <a:srgbClr val="002060"/>
                </a:solidFill>
                <a:latin typeface="Times New Roman" panose="02020603050405020304" pitchFamily="18" charset="0"/>
                <a:cs typeface="Times New Roman" panose="02020603050405020304" pitchFamily="18" charset="0"/>
              </a:rPr>
              <a:t>Using plotly Library</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95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958D-9404-0182-95BE-8F1E2814B153}"/>
              </a:ext>
            </a:extLst>
          </p:cNvPr>
          <p:cNvSpPr>
            <a:spLocks noGrp="1"/>
          </p:cNvSpPr>
          <p:nvPr>
            <p:ph type="title"/>
          </p:nvPr>
        </p:nvSpPr>
        <p:spPr>
          <a:xfrm>
            <a:off x="245807" y="753228"/>
            <a:ext cx="10048376" cy="1080938"/>
          </a:xfrm>
        </p:spPr>
        <p:txBody>
          <a:bodyPr>
            <a:normAutofit/>
          </a:bodyPr>
          <a:lstStyle/>
          <a:p>
            <a:r>
              <a:rPr lang="en-US" dirty="0">
                <a:latin typeface="Times New Roman" panose="02020603050405020304" pitchFamily="18" charset="0"/>
                <a:cs typeface="Times New Roman" panose="02020603050405020304" pitchFamily="18" charset="0"/>
              </a:rPr>
              <a:t>Splitting Data into Training and Testing &amp; Transform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778A92-E89A-9354-21EC-19C092AB5D63}"/>
              </a:ext>
            </a:extLst>
          </p:cNvPr>
          <p:cNvSpPr>
            <a:spLocks noGrp="1"/>
          </p:cNvSpPr>
          <p:nvPr>
            <p:ph idx="1"/>
          </p:nvPr>
        </p:nvSpPr>
        <p:spPr>
          <a:xfrm>
            <a:off x="3777671" y="2336872"/>
            <a:ext cx="8168521" cy="376789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From 1/1/2020 to 30/6/2022 is taken as testing data and rest of data is taken as training data.</a:t>
            </a:r>
          </a:p>
          <a:p>
            <a:pPr marL="0" indent="0">
              <a:buNone/>
            </a:pPr>
            <a:r>
              <a:rPr lang="en-US" dirty="0">
                <a:latin typeface="Times New Roman" panose="02020603050405020304" pitchFamily="18" charset="0"/>
                <a:cs typeface="Times New Roman" panose="02020603050405020304" pitchFamily="18" charset="0"/>
              </a:rPr>
              <a:t>Final shape of Dataset (2999,1)</a:t>
            </a:r>
          </a:p>
          <a:p>
            <a:pPr marL="0" indent="0">
              <a:buNone/>
            </a:pPr>
            <a:r>
              <a:rPr lang="en-US" dirty="0">
                <a:latin typeface="Times New Roman" panose="02020603050405020304" pitchFamily="18" charset="0"/>
                <a:cs typeface="Times New Roman" panose="02020603050405020304" pitchFamily="18" charset="0"/>
              </a:rPr>
              <a:t>Training Dataset – (2347,1)</a:t>
            </a:r>
          </a:p>
          <a:p>
            <a:pPr marL="0" indent="0">
              <a:buNone/>
            </a:pPr>
            <a:r>
              <a:rPr lang="en-US" dirty="0">
                <a:latin typeface="Times New Roman" panose="02020603050405020304" pitchFamily="18" charset="0"/>
                <a:cs typeface="Times New Roman" panose="02020603050405020304" pitchFamily="18" charset="0"/>
              </a:rPr>
              <a:t>Testing Dataset – (652,1)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Transform Dataset using MinMaxScaler.</a:t>
            </a:r>
            <a:endParaRPr lang="en-IN" dirty="0">
              <a:latin typeface="Times New Roman" panose="02020603050405020304" pitchFamily="18" charset="0"/>
              <a:cs typeface="Times New Roman" panose="02020603050405020304" pitchFamily="18" charset="0"/>
            </a:endParaRPr>
          </a:p>
        </p:txBody>
      </p:sp>
      <p:pic>
        <p:nvPicPr>
          <p:cNvPr id="5" name="Picture 4" descr="Complex maths formulae on a blackboard">
            <a:extLst>
              <a:ext uri="{FF2B5EF4-FFF2-40B4-BE49-F238E27FC236}">
                <a16:creationId xmlns:a16="http://schemas.microsoft.com/office/drawing/2014/main" id="{6ED5708E-A6BF-FB6E-F1C2-AD181C9B776D}"/>
              </a:ext>
            </a:extLst>
          </p:cNvPr>
          <p:cNvPicPr>
            <a:picLocks noChangeAspect="1"/>
          </p:cNvPicPr>
          <p:nvPr/>
        </p:nvPicPr>
        <p:blipFill rotWithShape="1">
          <a:blip r:embed="rId2"/>
          <a:srcRect l="29085" r="16292" b="3"/>
          <a:stretch/>
        </p:blipFill>
        <p:spPr>
          <a:xfrm>
            <a:off x="245807" y="2336872"/>
            <a:ext cx="3241425" cy="42212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71295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8" name="Rectangle 17">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D202D-8AB9-3D30-EE5A-AF99D86E60EB}"/>
              </a:ext>
            </a:extLst>
          </p:cNvPr>
          <p:cNvSpPr>
            <a:spLocks noGrp="1"/>
          </p:cNvSpPr>
          <p:nvPr>
            <p:ph type="title"/>
          </p:nvPr>
        </p:nvSpPr>
        <p:spPr>
          <a:xfrm>
            <a:off x="285135" y="2063262"/>
            <a:ext cx="4134465" cy="2661052"/>
          </a:xfrm>
        </p:spPr>
        <p:txBody>
          <a:bodyPr>
            <a:normAutofit/>
          </a:bodyPr>
          <a:lstStyle/>
          <a:p>
            <a:pPr algn="r"/>
            <a:r>
              <a:rPr lang="en-IN" sz="4400" b="1" dirty="0">
                <a:latin typeface="Times New Roman" panose="02020603050405020304" pitchFamily="18" charset="0"/>
                <a:cs typeface="Times New Roman" panose="02020603050405020304" pitchFamily="18" charset="0"/>
              </a:rPr>
              <a:t>Various Models</a:t>
            </a:r>
          </a:p>
        </p:txBody>
      </p:sp>
      <p:graphicFrame>
        <p:nvGraphicFramePr>
          <p:cNvPr id="6" name="Content Placeholder 3">
            <a:extLst>
              <a:ext uri="{FF2B5EF4-FFF2-40B4-BE49-F238E27FC236}">
                <a16:creationId xmlns:a16="http://schemas.microsoft.com/office/drawing/2014/main" id="{DBD25CF6-1C4D-AB43-88BC-55BD161F4F18}"/>
              </a:ext>
            </a:extLst>
          </p:cNvPr>
          <p:cNvGraphicFramePr>
            <a:graphicFrameLocks noGrp="1"/>
          </p:cNvGraphicFramePr>
          <p:nvPr>
            <p:ph idx="1"/>
            <p:extLst>
              <p:ext uri="{D42A27DB-BD31-4B8C-83A1-F6EECF244321}">
                <p14:modId xmlns:p14="http://schemas.microsoft.com/office/powerpoint/2010/main" val="2965094709"/>
              </p:ext>
            </p:extLst>
          </p:nvPr>
        </p:nvGraphicFramePr>
        <p:xfrm>
          <a:off x="5443170" y="285135"/>
          <a:ext cx="5955658" cy="6469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3627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778</TotalTime>
  <Words>772</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Trebuchet MS</vt:lpstr>
      <vt:lpstr>Berlin</vt:lpstr>
      <vt:lpstr>STOCK MARKET FORECASTING</vt:lpstr>
      <vt:lpstr>INTRODUCTION</vt:lpstr>
      <vt:lpstr>  OBJECTIVE</vt:lpstr>
      <vt:lpstr>SOURCE &amp; DATASET</vt:lpstr>
      <vt:lpstr>LIBRARIES </vt:lpstr>
      <vt:lpstr>Exploratory Data Analysis (EDA)</vt:lpstr>
      <vt:lpstr>Visualization</vt:lpstr>
      <vt:lpstr>Splitting Data into Training and Testing &amp; Transform</vt:lpstr>
      <vt:lpstr>Various Models</vt:lpstr>
      <vt:lpstr>Model Selection </vt:lpstr>
      <vt:lpstr>Model Preparation</vt:lpstr>
      <vt:lpstr>Forecasting</vt:lpstr>
      <vt:lpstr>Deployment</vt:lpstr>
      <vt:lpstr>Github Link</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nikhilhosamani7781@gmail.com</dc:creator>
  <cp:lastModifiedBy>USER</cp:lastModifiedBy>
  <cp:revision>28</cp:revision>
  <dcterms:created xsi:type="dcterms:W3CDTF">2022-07-22T14:16:53Z</dcterms:created>
  <dcterms:modified xsi:type="dcterms:W3CDTF">2022-07-27T14:04:59Z</dcterms:modified>
</cp:coreProperties>
</file>