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09ED46-196A-469D-9EB1-64A11444DE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C237B3-B81D-49C3-AA40-98B79EA5E5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15:32:27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D14104E-D40C-43AA-91B1-E4100445A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016"/>
            <a:ext cx="12192000" cy="53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2022-07-01T10:02:27Z</dcterms:created>
  <dcterms:modified xsi:type="dcterms:W3CDTF">2022-07-01T10:02:27Z</dcterms:modified>
</cp:coreProperties>
</file>