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5C49DD8-7EFA-4C91-9079-F20F5A76252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414F4D1-0D46-4155-865E-9831BA35CCC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04-07-2022 15:05:58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0" name="slide10">
            <a:extLst>
              <a:ext uri="{FF2B5EF4-FFF2-40B4-BE49-F238E27FC236}">
                <a16:creationId xmlns:a16="http://schemas.microsoft.com/office/drawing/2014/main" id="{E680283D-E625-4625-8AB7-88948F50DB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87" y="119062"/>
            <a:ext cx="248602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1" name="slide11">
            <a:extLst>
              <a:ext uri="{FF2B5EF4-FFF2-40B4-BE49-F238E27FC236}">
                <a16:creationId xmlns:a16="http://schemas.microsoft.com/office/drawing/2014/main" id="{6B5D186E-DE9F-460C-BAD4-29B4BA8D556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87" y="38100"/>
            <a:ext cx="248602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2" name="slide12">
            <a:extLst>
              <a:ext uri="{FF2B5EF4-FFF2-40B4-BE49-F238E27FC236}">
                <a16:creationId xmlns:a16="http://schemas.microsoft.com/office/drawing/2014/main" id="{44935F60-9841-4FA3-AD6C-842FD261C96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87" y="42862"/>
            <a:ext cx="248602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13" name="slide13">
            <a:extLst>
              <a:ext uri="{FF2B5EF4-FFF2-40B4-BE49-F238E27FC236}">
                <a16:creationId xmlns:a16="http://schemas.microsoft.com/office/drawing/2014/main" id="{041B348F-1F96-4358-BBA7-8304BB33036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39" y="0"/>
            <a:ext cx="1158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14" name="slide14">
            <a:extLst>
              <a:ext uri="{FF2B5EF4-FFF2-40B4-BE49-F238E27FC236}">
                <a16:creationId xmlns:a16="http://schemas.microsoft.com/office/drawing/2014/main" id="{4D1151A0-EA0B-4DB4-908C-383B4F44721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38100"/>
            <a:ext cx="177165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4" id="15" name="slide15">
            <a:extLst>
              <a:ext uri="{FF2B5EF4-FFF2-40B4-BE49-F238E27FC236}">
                <a16:creationId xmlns:a16="http://schemas.microsoft.com/office/drawing/2014/main" id="{76110B54-519B-41E4-AA2E-B24CC8C23D7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200025"/>
            <a:ext cx="177165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C86B5E28-1812-449F-9610-109D58D4FE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6196"/>
            <a:ext cx="12192000" cy="436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09F48C64-E99A-4262-ACE4-F08772F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6196"/>
            <a:ext cx="12192000" cy="436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8E2CF713-1556-4F98-B113-D4E26BFBD3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887"/>
            <a:ext cx="12192000" cy="438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FF23D4B9-3A8A-4495-9014-A5319F2E7B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887"/>
            <a:ext cx="12192000" cy="438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CF9CE127-9B71-450B-A691-BEEB9661E5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110"/>
            <a:ext cx="12192000" cy="505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5FC9FBAD-83DB-4B1F-8E39-B9C0E3A416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110"/>
            <a:ext cx="12192000" cy="505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831931F2-D205-47D3-A963-0C05A208CF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2992"/>
            <a:ext cx="12192000" cy="493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80EF1756-3EA0-4C4B-AC7B-ADE18D6DECA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2992"/>
            <a:ext cx="12192000" cy="493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2022-07-04T09:35:59Z</dcterms:created>
  <dcterms:modified xsi:type="dcterms:W3CDTF">2022-07-04T09:35:59Z</dcterms:modified>
</cp:coreProperties>
</file>