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99" r:id="rId6"/>
    <p:sldId id="301" r:id="rId7"/>
    <p:sldId id="303" r:id="rId8"/>
    <p:sldId id="304" r:id="rId9"/>
    <p:sldId id="305" r:id="rId10"/>
    <p:sldId id="306" r:id="rId11"/>
    <p:sldId id="261" r:id="rId12"/>
    <p:sldId id="269" r:id="rId13"/>
    <p:sldId id="264" r:id="rId14"/>
    <p:sldId id="262" r:id="rId15"/>
    <p:sldId id="266" r:id="rId16"/>
    <p:sldId id="263" r:id="rId17"/>
    <p:sldId id="268" r:id="rId18"/>
    <p:sldId id="298" r:id="rId19"/>
    <p:sldId id="267" r:id="rId20"/>
    <p:sldId id="270" r:id="rId21"/>
    <p:sldId id="271" r:id="rId22"/>
    <p:sldId id="272" r:id="rId23"/>
    <p:sldId id="274" r:id="rId24"/>
    <p:sldId id="280" r:id="rId25"/>
    <p:sldId id="283" r:id="rId26"/>
    <p:sldId id="284" r:id="rId27"/>
    <p:sldId id="285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76" r:id="rId38"/>
    <p:sldId id="275" r:id="rId39"/>
    <p:sldId id="273" r:id="rId40"/>
    <p:sldId id="277" r:id="rId41"/>
    <p:sldId id="279" r:id="rId42"/>
    <p:sldId id="281" r:id="rId43"/>
    <p:sldId id="282" r:id="rId44"/>
    <p:sldId id="27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12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24575,'150'12'0,"-26"0"0,602-7 0,-400-7 0,3373 2-1365,-3660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39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39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0 24575,'1'1'0,"0"-1"0,-1 0 0,1 1 0,0-1 0,-1 1 0,1-1 0,0 1 0,-1-1 0,1 1 0,-1 0 0,1-1 0,-1 1 0,1 0 0,-1-1 0,0 1 0,1 0 0,-1-1 0,0 1 0,1 0 0,-1 0 0,0 0 0,0-1 0,0 1 0,0 2 0,4 25 0,-3-22 0,3 62 0,-3 1 0,-2-1 0,-4 0 0,-24 122 0,23-150 0,2 1 0,3 58 0,-1-1 0,-2-70-1365,-1-7-5461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41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86 106 24575,'13'1'0,"-1"0"0,1 1 0,20 6 0,28 4 0,-49-11 0,0-1 0,0 0 0,0-1 0,-1 0 0,1-1 0,21-6 0,-27 6 0,0 0 0,1-1 0,-2 0 0,1 0 0,0 0 0,-1 0 0,1-1 0,-1 0 0,0 0 0,0-1 0,-1 1 0,1-1 0,6-10 0,-10 14 0,0 0 0,0 0 0,-1 0 0,1-1 0,0 1 0,-1 0 0,1 0 0,-1 0 0,1-1 0,-1 1 0,0 0 0,0 0 0,1-1 0,-1 1 0,0 0 0,0-1 0,0 1 0,-1 0 0,1-1 0,0 1 0,0 0 0,-1 0 0,0-3 0,0 2 0,0 1 0,-1-1 0,1 1 0,0 0 0,-1-1 0,1 1 0,-1 0 0,0 0 0,1 0 0,-1 0 0,0 0 0,0 0 0,0 1 0,-2-2 0,-6 0 0,0 0 0,-1 0 0,1 1 0,-19-1 0,17 3 0,-1 0 0,0 1 0,1 1 0,-1 0 0,1 0 0,0 1 0,0 1 0,0 0 0,1 0 0,-21 14 0,15-7 0,0 0 0,0 2 0,1 0 0,1 1 0,-24 29 0,34-37 0,1 0 0,0 0 0,0 0 0,0 1 0,1 0 0,0 0 0,1 0 0,0 0 0,0 0 0,-1 14 0,2-6 0,0 0 0,2-1 0,-1 1 0,7 29 0,-6-40 0,0 0 0,1 0 0,-1 0 0,1 0 0,1 0 0,-1-1 0,0 1 0,1-1 0,0 1 0,0-1 0,1 0 0,-1 0 0,1 0 0,0-1 0,8 7 0,-5-5 0,0-1 0,1 0 0,-1-1 0,1 0 0,0 0 0,0-1 0,0 1 0,0-2 0,12 2 0,-5-2 0,0 0 0,0-1 0,0-1 0,0 0 0,-1-1 0,1-1 0,-1 0 0,1-1 0,-1-1 0,0 0 0,16-9 0,-2-4-13,-2-1-1,0-2 1,31-31-1,-12 11-1297,-19 18-5515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49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24575,'11'1'0,"1"0"0,-1 1 0,1 0 0,-1 1 0,0 0 0,0 1 0,19 9 0,-19-8 0,43 19 0,95 60 0,39 47 0,48 29 0,-221-151 0,-7-4 0,1-1 0,-1 2 0,0-1 0,0 1 0,-1 0 0,11 11 0,-18-16 0,1 0 0,0 0 0,-1 0 0,1 0 0,-1 0 0,1 0 0,-1 0 0,1 0 0,-1 0 0,0 0 0,1 0 0,-1 0 0,0 1 0,0-1 0,0 0 0,0 0 0,0 0 0,0 0 0,0 1 0,0-1 0,0 0 0,-1 0 0,0 2 0,0 0 0,-1-1 0,1 0 0,-1 0 0,0 1 0,1-1 0,-1 0 0,0 0 0,0 0 0,0-1 0,-3 3 0,-9 4 0,0 0 0,-29 11 0,28-12 0,-156 65-6,61-27-674,-109 62 1,186-88-6147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50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24575,'18'0'0,"32"0"0,21 0 0,15 0 0,16 0 0,9 0 0,-7 0 0,1 0 0,5 0 0,-7 0 0,1-4 0,0-2 0,-27 1 0,-26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51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24575,'4'5'0,"51"1"0,45 0 0,12-2 0,3 0 0,5-2 0,-14-1 0,-8-1 0,-6 0 0,-15 0 0,-12 0 0,-8 0 0,-9 8 0,-13 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51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742 1 24575,'-5'1'0,"0"1"0,1-1 0,-1 1 0,1 0 0,0 1 0,-1-1 0,1 1 0,0 0 0,1 0 0,-1 0 0,0 0 0,1 1 0,0-1 0,-5 7 0,-15 13 0,-71 47 0,-196 109 0,68-47 0,217-129 0,0 0 0,0 1 0,1-1 0,-1 1 0,1 0 0,0 0 0,-5 7 0,8-10 0,0 1 0,0 0 0,1-1 0,-1 1 0,0-1 0,1 1 0,0 0 0,-1 0 0,1-1 0,0 1 0,0 0 0,0 0 0,0-1 0,0 1 0,0 0 0,1 0 0,-1-1 0,0 1 0,1 0 0,0-1 0,-1 1 0,1 0 0,0-1 0,0 1 0,0-1 0,0 1 0,0-1 0,0 0 0,2 2 0,11 13 0,1 0 0,1-2 0,0 0 0,29 19 0,80 42 0,91 27 0,-14-7 0,-50-15-1365,-124-65-5461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52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24575,'4'-4'0,"6"-2"0,6 0 0,9 2 0,4 1 0,2 1 0,0 1 0,0 0 0,2 1 0,14 1 0,12-1 0,27 0 0,29 0 0,9 0 0,10 0 0,-10 0 0,-25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53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24575,'0'4'0,"0"7"0,9 0 0,24 0 0,39-3 0,10-3 0,15-2 0,-7-2 0,-12 0 0,-17-1 0,-9-1 0,-4 1 0,-7-1 0,-5 1 0,-5 0 0,-7-1-8191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55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14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297 210 24575,'-2'-3'0,"-1"0"0,1 0 0,0 0 0,0 0 0,0-1 0,1 1 0,-1-1 0,1 1 0,0-1 0,0 1 0,0-1 0,0-4 0,-4-49 0,5 42 0,-1 10 0,1-1 0,0-1 0,-1 1 0,0-1 0,0 1 0,-3-9 0,3 13 0,0 0 0,1 0 0,-2 0 0,1 1 0,0-1 0,0 0 0,-1 0 0,1 1 0,-1-1 0,1 1 0,-1-1 0,0 1 0,1 0 0,-1 0 0,0 0 0,0 0 0,0 0 0,0 0 0,0 0 0,-4-1 0,-3 0 0,-1 0 0,0 1 0,0 0 0,0 1 0,0 0 0,0 0 0,0 1 0,0 0 0,1 1 0,-1 0 0,-13 4 0,18-4 0,0 0 0,-1 0 0,1 0 0,1 1 0,-1 0 0,0 0 0,1 0 0,-1 0 0,1 1 0,0 0 0,0 0 0,0 0 0,1 0 0,-1 0 0,1 1 0,0-1 0,0 1 0,1 0 0,0 0 0,-1 0 0,2 0 0,-3 9 0,0 22 0,1 1 0,2-1 0,7 67 0,-1-12 0,-4-35-107,2-1-522,-11 109 0,3-131-6197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46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3355 1 24575,'-1294'0'0,"728"31"0,3 38 0,501-61 0,-109 17 0,35-4 0,-1-5 0,-147-3 0,175-15-1365,76 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47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24575,'86'11'0,"-80"-11"0,7 0 0,-1 0 0,0 1 0,0 0 0,0 0 0,21 7 0,-31-8 0,0 1 0,0 0 0,0 0 0,0 0 0,0 0 0,0 0 0,-1 1 0,1-1 0,0 1 0,0-1 0,-1 1 0,1-1 0,-1 1 0,0 0 0,1 0 0,0 2 0,-1-2 0,0 1 0,-1 0 0,1-1 0,-1 1 0,0 0 0,1-1 0,-1 1 0,0 0 0,-1-1 0,1 1 0,0 0 0,-1-1 0,0 1 0,1 0 0,-1-1 0,-2 5 0,-6 12 0,-1-1 0,-1 0 0,-17 22 0,-2 3 0,-64 116 0,90-153 0,0 0 0,1 1 0,0-1 0,0 1 0,0 0 0,1 0 0,0 0 0,0 0 0,0 9 0,2-13 0,0 0 0,0 0 0,0-1 0,1 1 0,0 0 0,-1-1 0,1 1 0,0 0 0,0-1 0,0 1 0,0-1 0,1 1 0,-1-1 0,1 0 0,-1 1 0,1-1 0,0 0 0,0 0 0,0 0 0,0 0 0,0-1 0,0 1 0,1-1 0,-1 1 0,1-1 0,-1 0 0,1 0 0,3 1 0,88 30 77,-63-24-558,0 3 1,33 15-1,-20-3-6345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54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24575,'5'0'0,"5"13"0,1 9 0,-1 5 0,-2 2 0,-3 10 0,7 11 0,2 2 0,-3 0 0,-2-4 0,-3 4 0,-2-4 0,-2 8 0,-2 13 0,0 11 0,-1 6 0,1-3 0,-1-15-8191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55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24575,'14'0'0,"8"0"0,5 0 0,6 0 0,8 0 0,4 0 0,0 0 0,0 0 0,11 0 0,0 0 0,-1 0 0,-5 0 0,-11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56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24575,'8'0'0,"13"0"0,6 0 0,3 0 0,6 0 0,0 0 0,4 0 0,12 0 0,11 0 0,-1 0 0,15 0 0,21 0 0,3 0 0,2 0 0,-8 0 0,-21 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08:00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5837 1329 24575,'-48'3'0,"0"2"0,-58 15 0,2 0 0,-314 32 0,374-48 0,1 3 0,0 1 0,1 3 0,-42 15 0,-156 73 0,175-70 0,-39 19 0,-205 78 0,-202 88 0,-1-3 0,484-203 0,0-1 0,0-1 0,-1-1 0,1-2 0,-1 0 0,-37-3 0,-838-8 0,827 3 0,0-3 0,-146-36 0,161 30 0,-33-12 0,1-4 0,-143-66 0,61 21 0,119 49 0,1-3 0,-90-61 0,39 21 0,59 37 0,1-3 0,2-1 0,-52-55 0,-5-11 0,48 31 0,26 31 0,3 6 0,1-2 0,-22-45 0,37 61 0,0 1 0,1-2 0,1 1 0,1-1 0,1 0 0,-3-29 0,8 44 0,0 0 0,0 0 0,1 0 0,-1 1 0,1-1 0,1 0 0,-1 1 0,1-1 0,0 1 0,0-1 0,0 1 0,1 0 0,0 0 0,0 0 0,0 0 0,1 0 0,0 1 0,0 0 0,0-1 0,5-2 0,10-9 0,0 2 0,1 1 0,34-17 0,-34 19 0,81-48 0,-50 28 0,1 2 0,91-37 0,105-22 0,-23 0 0,-100 36 0,-98 42 0,1 2 0,1 0 0,40-4 0,89-2 0,40-6 0,-82-4 0,177-61 0,-224 59 0,-36 13 0,0 0 0,1 2 0,0 2 0,0 1 0,46-4 0,50 8 0,-81 5 0,0-3 0,0-2 0,64-13 0,-8-14 0,-71 19 0,0 2 0,1 1 0,62-7 0,-24 11 0,1 3 0,120 13 0,-161-5 0,-1 2 0,47 18 0,23 5 0,66 3 0,-99-22 0,-1 3 0,123 43 0,-89-15 0,239 86 0,-261-104 0,-44-13 0,0-1 0,1-2 0,0-1 0,52 4 0,191-12 0,-26-1 0,-240 1 0,1 1 0,-1 1 0,1 0 0,-1 1 0,0 0 0,0 1 0,0 1 0,-1 0 0,1 1 0,-1 1 0,0 0 0,-1 0 0,0 1 0,0 1 0,-1 0 0,0 1 0,0 0 0,-1 0 0,0 1 0,-1 1 0,-1 0 0,0 0 0,11 22 0,0 8 0,-1 1 0,-3 0 0,-2 1 0,-1 1 0,6 54 0,-10-31 0,-3 0 0,-8 130 0,2-190-195,0 0 0,0 0 0,0 0 0,-1-1 0,-1 1 0,-4 11 0,-4 1-6631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08:03.9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24575,'3'1'0,"0"-1"0,1 1 0,-1-1 0,0 1 0,0 0 0,0 1 0,1-1 0,-1 0 0,-1 1 0,1 0 0,0 0 0,3 2 0,30 28 0,-30-26 0,16 17 0,-2 0 0,-1 2 0,0 0 0,-2 1 0,20 39 0,55 148 0,-44-96 0,-40-94 0,-2-1 0,0 1 0,-1 0 0,-1 0 0,-2 0 0,1 30 0,6 51 0,55 196 0,-36-189 0,24 219 0,-49-293 0,2-1 0,2 1 0,1-1 0,2 0 0,15 35 0,84 161 0,-105-225 0,31 56 0,69 95 0,59 48 0,-63-82 0,-97-120 0,1 0 0,-1-1 0,1 1 0,-1-1 0,1 0 0,0 0 0,0-1 0,0 1 0,1-1 0,-1 0 0,0 0 0,1 0 0,8 2 0,5-1 0,0 0 0,32-1 0,-28-1 0,155 2 0,1300-7-1922,-306-1 3844,-1052 5-1922,233-32 0,-196 10 0,193-3 0,164 24 0,-224 4 0,-37-2 0,762-17 0,-100 4 0,-578 13 0,398 1-614,780-4-1245,-1293-3 2057,118 1 643,-10 27 181,-138 15-610,-32-12-412,810 102 0,-326-130 0,-474-5 0,140 1 0,179-9 0,-448 14 0,38-5 0,-71 5 0,0 0 0,0-1 0,0 0 0,0 0 0,0-1 0,-1 0 0,1 0 0,8-6 0,-2 0 0,1 1 0,1 0 0,-1 1 0,1 1 0,25-7 0,83-14 0,-25 7 0,-98 20 0,87-21 0,0-4 0,136-60 0,-134 40 0,158-110 0,-233 145 0,0 1 0,1 0 0,0 1 0,1 0 0,0 1 0,26-7 0,-14 7 0,-1 2 0,1 1 0,36 0 0,-38 2 0,1-2 0,-1 0 0,1-2 0,-2-1 0,1-1 0,29-14 0,145-80 0,-170 85 0,190-107 0,178-97 0,-297 172 0,200-65 0,-292 110 0,24-5 7,0 0 0,1 2 0,0 2 0,45-2 0,140 8-165,-89 2-1084,-87-3-5584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08:05.3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24575,'1'5'0,"0"1"0,0-1 0,1 1 0,0-1 0,-1 1 0,2-1 0,-1 0 0,1 0 0,0 0 0,6 9 0,-5-8 0,15 23 0,1-2 0,1 0 0,1-1 0,45 39 0,-54-53 0,0-2 0,1 0 0,0-1 0,0 0 0,1-1 0,0 0 0,1-2 0,-1 0 0,2 0 0,-1-2 0,29 5 0,-43-9 0,1 1 0,-1-1 0,0 0 0,0 0 0,0 1 0,0-1 0,0 1 0,0 0 0,0-1 0,0 1 0,0 0 0,-1 0 0,1 0 0,0 1 0,0-1 0,2 3 0,-2-1 0,0 0 0,-1 1 0,1-1 0,-1 1 0,0-1 0,0 1 0,0-1 0,-1 1 0,1 6 0,7 144 0,-9-153 0,1 0 0,0 1 0,0-1 0,0 0 0,0 0 0,0 1 0,0-1 0,0 0 0,0 0 0,1 1 0,-1-1 0,0 0 0,1 0 0,-1 1 0,1-1 0,-1 0 0,1 0 0,0 0 0,-1 0 0,1 0 0,0 0 0,0 0 0,0 0 0,0 0 0,0 0 0,0-1 0,0 1 0,0 0 0,0 0 0,0-1 0,2 1 0,1 0 0,1-1 0,0 0 0,-1-1 0,1 1 0,-1-1 0,1 0 0,8-3 0,-4 2 0,43-13 0,-51 15 0,0 0 0,0 0 0,-1 0 0,1 0 0,0-1 0,0 1 0,0 0 0,0-1 0,0 1 0,0-1 0,-1 1 0,1-1 0,0 1 0,0-1 0,-1 1 0,1-1 0,0 0 0,-1 1 0,1-1 0,-1 0 0,1 0 0,0 1 0,-1-1 0,0 0 0,1 0 0,0-1 0,-2 1 0,1 0 0,-1 0 0,0 0 0,1 0 0,-1 1 0,0-1 0,1 0 0,-1 0 0,0 1 0,0-1 0,0 0 0,0 1 0,1-1 0,-1 1 0,0-1 0,0 1 0,0-1 0,-2 1 0,-5-4 0,-1 2 0,1-1 0,-18-2 0,8 4 0,0 0 0,0 1 0,-1 1 0,1 1 0,0 0 0,0 1 0,0 1 0,1 1 0,-1 0 0,-28 15 0,-34 16-26,47-23-309,1 2 0,1 2 1,-39 25-1,38-17-6491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29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24575,'1171'0'-1365,"-1133"0"-5461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31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24575,'0'0'0,"0"0"0,0-1 0,0 1 0,0-1 0,0 1 0,0-1 0,1 1 0,-1 0 0,0-1 0,0 1 0,0-1 0,1 1 0,-1 0 0,0-1 0,1 1 0,-1 0 0,0-1 0,0 1 0,1 0 0,-1-1 0,1 1 0,-1 0 0,0 0 0,1 0 0,-1-1 0,1 1 0,-1 0 0,0 0 0,1 0 0,0 0 0,19-1 0,19 8 0,-9 3 0,-1 1 0,-1 1 0,0 2 0,0 1 0,-2 1 0,0 1 0,-1 1 0,28 27 0,-47-40 0,-1 0 0,1 0 0,-1 0 0,-1 1 0,1 0 0,-1 0 0,7 12 0,-10-16 0,0 1 0,0 0 0,0 0 0,-1-1 0,1 1 0,-1 0 0,0 0 0,0 0 0,0 0 0,0 0 0,0-1 0,0 1 0,-1 0 0,0 0 0,1 0 0,-1-1 0,0 1 0,0 0 0,-1-1 0,1 1 0,0-1 0,-1 1 0,-2 2 0,-4 5 0,-1 0 0,0 0 0,-1-1 0,1 0 0,-2-1 0,-11 8 0,-76 41 0,31-19 0,29-14-1365,5-3-5461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14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24575,'4'0'0,"11"0"0,11 0 0,6 0 0,2 0 0,-1 0 0,-1 0 0,7 0 0,10 0 0,5 0 0,-1 0 0,-11 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32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24575,'0'9'0,"0"7"0,0 9 0,0 15 0,0 8 0,0 1 0,0 1 0,0-4 0,0 0 0,0-5 0,0 1 0,0 1 0,0 2 0,0-1 0,0-9-8191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33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24575,'0'9'0,"0"11"0,0 16 0,0 6 0,0 1 0,0 1 0,0-2 0,0 0 0,0-2 0,0 1 0,0 2 0,4 12 0,6 4 0,1 2 0,-5-5 0,-4-8 0,-2-12-8191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35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24575,'16'1'0,"0"0"0,-1 0 0,1 2 0,-1 0 0,1 1 0,15 5 0,0 4 0,51 29 0,-39-21 0,-28-14 0,-1 0 0,0 1 0,0 1 0,19 15 0,-19-10 0,0 0 0,-1 0 0,0 2 0,-1-1 0,-1 2 0,-1-1 0,0 1 0,-1 1 0,-1 0 0,0 0 0,-2 1 0,0 0 0,-1 0 0,-1 0 0,0 1 0,-2-1 0,0 1 0,-2 22 0,0 5 0,-5 76 0,5-121 0,0 0 0,-1 0 0,1 0 0,-1 1 0,0-1 0,0 0 0,0 0 0,0 0 0,0 0 0,0 0 0,0 0 0,-1-1 0,1 1 0,-1 0 0,1-1 0,-1 1 0,0-1 0,1 1 0,-1-1 0,0 0 0,0 0 0,0 0 0,0 0 0,0 0 0,-3 1 0,-5 1 0,-1 0 0,0-1 0,-22 2 0,9-1 0,-78 7-562,-171-3-1,262-7 323,-17-1-6586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37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24575,'430'-16'0,"46"6"-343,-381 10-679,-43 0-5804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39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24575,'0'0'0,"0"0"0,0-1 0,0 1 0,0 0 0,0-1 0,0 1 0,0 0 0,1-1 0,-1 1 0,0-1 0,0 1 0,0 0 0,0-1 0,0 1 0,0 0 0,1-1 0,-1 1 0,0 0 0,0 0 0,1-1 0,-1 1 0,0 0 0,0 0 0,1-1 0,-1 1 0,0 0 0,1 0 0,-1 0 0,0-1 0,1 1 0,-1 0 0,0 0 0,1 0 0,-1 0 0,0 0 0,1 0 0,0 0 0,18 4 0,16 16 0,5 8 0,-12-8 0,1-2 0,46 23 0,-72-40 0,-1 0 0,1 1 0,0-1 0,0 0 0,-1 1 0,1 0 0,-1 0 0,1-1 0,-1 2 0,0-1 0,0 0 0,0 0 0,0 0 0,0 1 0,2 4 0,-4-5 0,1 0 0,-1 1 0,1-1 0,-1 0 0,0 0 0,0 1 0,0-1 0,-1 0 0,1 1 0,0-1 0,-1 0 0,0 1 0,1-1 0,-1 0 0,0 0 0,0 0 0,0 0 0,0 0 0,-1 0 0,-2 3 0,-11 14-6,-1-1 0,-1-1-1,-1 0 1,0-1 0,-1-1 0,-36 21-1,-6 7-1314,28-18-5505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42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1190 29 24575,'0'-1'0,"0"1"0,0-1 0,0 0 0,-1 0 0,1 1 0,0-1 0,0 0 0,-1 1 0,1-1 0,0 0 0,-1 1 0,1-1 0,-1 0 0,1 1 0,-1-1 0,1 1 0,-1-1 0,1 1 0,-1-1 0,0 1 0,1-1 0,-1 1 0,0 0 0,1-1 0,-1 1 0,0 0 0,0-1 0,-23-3 0,20 3 0,-28-3 0,-47 1 0,67 3 0,0 0 0,0 2 0,1-1 0,-1 2 0,0-1 0,1 2 0,-17 6 0,24-8 0,0 1 0,0 0 0,0 0 0,0 1 0,1-1 0,-1 1 0,1 0 0,0 0 0,0 0 0,1 0 0,-1 0 0,1 1 0,0-1 0,0 1 0,0-1 0,1 1 0,0 0 0,0 0 0,0-1 0,0 1 0,0 7 0,0 8 0,1 0 0,0 0 0,6 37 0,-5-46 0,1-1 0,1 1 0,5 17 0,-7-25 0,1 0 0,-1 0 0,0-1 0,1 1 0,0 0 0,0-1 0,0 1 0,0-1 0,0 0 0,0 1 0,0-1 0,1 0 0,-1 0 0,1-1 0,-1 1 0,1-1 0,0 1 0,3 1 0,16 1 0,0 0 0,0-2 0,0 0 0,0-1 0,0-2 0,29-3 0,3 1 0,42 3 0,-157 12 0,-96 7 0,110-14 0,-271 27 0,297-30 0,-20 2 0,1-2 0,-1-2 0,-75-8 0,71-3 0,-80-32 0,89 29 0,26 10 0,5 3 0,1 0 0,0-1 0,0 0 0,0 0 0,-1 0 0,2 0 0,-6-4 0,11 4 0,10 5 0,14 5 0,-21-5 0,1 0 0,-1 0 0,0 1 0,0-1 0,0 1 0,0 0 0,-1 0 0,1 1 0,-1-1 0,5 8 0,-7-9 0,0 0 0,0 1 0,-1-1 0,0 0 0,1 0 0,-1 1 0,0-1 0,-1 1 0,1-1 0,0 1 0,-1-1 0,0 1 0,0-1 0,0 1 0,0-1 0,-1 1 0,1-1 0,-1 1 0,-2 5 0,0-1 8,-1 0 0,-1 1 0,1-1 0,-1-1 0,-1 1 0,1-1 0,-1 0 0,-1 0 0,1-1 0,-1 1 0,0-1 0,-1-1 0,1 0 0,-15 8 0,8-6-173,1-1 0,-1 0 0,1-1 0,-2-1 0,1 0 0,0-1 0,-1-1 0,-23 2 0,11-5-6661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43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0 24575,'5'1'0,"0"0"0,0 0 0,-1 0 0,1 0 0,-1 1 0,1 0 0,-1 0 0,0 0 0,0 0 0,0 1 0,0 0 0,0 0 0,4 4 0,11 7 0,33 15 0,-34-20 0,-1 1 0,0 0 0,16 14 0,-29-21 0,0 1 0,0 0 0,0 0 0,-1 0 0,1 0 0,-1 0 0,0 1 0,0-1 0,-1 1 0,0 0 0,1 0 0,-2 0 0,1 0 0,0 0 0,-1 0 0,1 6 0,-1 3 0,0 0 0,-1 0 0,-3 27 0,3-38 0,0 0 0,-1 1 0,0-1 0,0 0 0,0 0 0,0 1 0,0-1 0,0 0 0,-1 0 0,0 0 0,1-1 0,-1 1 0,0 0 0,-1-1 0,1 1 0,0-1 0,-1 1 0,1-1 0,-1 0 0,0 0 0,1-1 0,-4 3 0,-6 0 0,1-1 0,-1 0 0,0-1 0,0 0 0,-23 0 0,-66-5 0,47 0 0,14 1-1365,8 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45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24575,'4'9'0,"20"3"0,22-1 0,27-2 0,22-3 0,-1-2 0,-7-2 0,-5-1 0,-9-1 0,-2-1 0,0 1 0,-9-1 0,-14 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46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24575,'86'0'0,"148"20"0,-171-11 0,54 10 0,-112-18 0,0 1 0,0-1 0,0 1 0,0 0 0,0 0 0,-1 1 0,1-1 0,-1 1 0,0 0 0,0 0 0,0 0 0,0 1 0,0-1 0,-1 1 0,0 0 0,1 0 0,-1 0 0,2 5 0,-3-4 0,-1-1 0,1 0 0,-1 1 0,0-1 0,0 1 0,-1 0 0,1-1 0,-1 1 0,0-1 0,0 1 0,0 0 0,-1-1 0,0 1 0,0-1 0,0 1 0,0-1 0,-1 1 0,0-1 0,0 0 0,-2 4 0,-7 9-188,-1 0-1,-1-1 1,0-1-1,-1 0 1,-1-1-1,-32 24 1,46-37 142,-44 35-6780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47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24575,'8'0'0,"8"0"0,6 0 0,3 0 0,2 0 0,0 0 0,10 0 0,6 0 0,1 0 0,2 0 0,15 0 0,10 0 0,6 0 0,-5 0 0,-2 0 0,-12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15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25 188 24575,'-1'-1'0,"-1"1"0,1-1 0,0 1 0,0-1 0,0 0 0,0 0 0,0 0 0,-1 1 0,1-1 0,0 0 0,1 0 0,-1 0 0,0-1 0,0 1 0,0 0 0,1 0 0,-1 0 0,0 0 0,1-1 0,0 1 0,-1 0 0,1-1 0,-1 1 0,1 0 0,0-1 0,0 1 0,0-2 0,-3-41 0,3 39 0,0 0 0,1 0 0,0 1 0,0-1 0,0 0 0,1 1 0,0-1 0,0 1 0,0 0 0,0-1 0,0 1 0,1 0 0,0 0 0,0 0 0,0 1 0,0-1 0,1 1 0,-1 0 0,1 0 0,0 0 0,8-4 0,-7 4 0,1 0 0,0 0 0,0 1 0,0 0 0,0 0 0,0 1 0,1-1 0,-1 1 0,0 1 0,1-1 0,-1 1 0,1 0 0,-1 1 0,0-1 0,1 1 0,9 3 0,-10-1 0,-1-1 0,0 1 0,0 0 0,0 1 0,0-1 0,-1 1 0,1 0 0,-1 0 0,0 0 0,0 1 0,0-1 0,-1 1 0,1 0 0,-1 0 0,0 0 0,-1 1 0,1-1 0,-1 1 0,0-1 0,-1 1 0,1 0 0,-1 0 0,0-1 0,-1 1 0,1 0 0,-1 0 0,0 0 0,-2 7 0,2-11 4,-1 0 1,0 1-1,0-1 0,0 0 0,0 0 1,0 0-1,0-1 0,-1 1 0,1 0 1,0 0-1,-1-1 0,0 1 0,1-1 1,-1 1-1,0-1 0,0 0 0,0 1 1,0-1-1,0 0 0,0 0 0,0-1 1,0 1-1,0 0 0,-3 0 0,-5 1-275,0-1 0,0 0 0,-20 0 0,25-1-116,-24-1-6439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48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 24575,'-4'0'0,"-2"4"0,0 6 0,1 10 0,2 7 0,1 11 0,1 17 0,0 8 0,1 2 0,0-6 0,1-8 0,-1-8 0,0-8 0,0 4 0,0 0 0,1-3 0,-1-7-8191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48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24575,'5'0'0,"9"0"0,13 0 0,18 0 0,6 0 0,12 4 0,0 2 0,-10-5 0,-16-7 0,-12-6 0,-12-7 0,-12-3 0,-6 2-8191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49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49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288 149 24575,'-11'-17'0,"0"0"0,-1 1 0,-22-24 0,27 34 0,0-1 0,-1 1 0,1 0 0,-1 1 0,0 0 0,0 0 0,-1 1 0,0 0 0,-13-5 0,19 9 0,0-1 0,0 1 0,1-1 0,-1 1 0,0 0 0,0 0 0,0 1 0,0-1 0,0 0 0,0 1 0,1 0 0,-1 0 0,0 0 0,0 0 0,1 0 0,-1 0 0,1 1 0,-1-1 0,1 1 0,-1-1 0,1 1 0,0 0 0,0 0 0,0 0 0,0 1 0,0-1 0,1 0 0,-1 1 0,1-1 0,-1 1 0,1-1 0,-1 4 0,-5 10 0,0 0 0,2 0 0,0 0 0,-3 19 0,3-14 0,1 0 0,1 0 0,1 1 0,0 34 0,3-50 0,-1 0 0,1 1 0,0-1 0,1 0 0,-1 0 0,1 0 0,0-1 0,1 1 0,-1 0 0,1-1 0,0 1 0,1-1 0,-1 0 0,1 0 0,0-1 0,0 1 0,1-1 0,0 1 0,-1-1 0,9 5 0,-2-3 20,0 0 0,1 0 0,-1-1 0,1 0 0,15 3 0,-21-6-144,1-1 0,-1 0 1,1 0-1,0-1 0,-1 1 0,1-2 1,0 1-1,-1-1 0,1 0 0,-1 0 1,12-4-1,10-8-6702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50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24575,'1'0'0,"0"0"0,0 1 0,0-1 0,0 0 0,0 1 0,-1-1 0,1 1 0,0 0 0,0-1 0,-1 1 0,1-1 0,0 1 0,-1 0 0,1 0 0,-1-1 0,1 1 0,-1 0 0,1 0 0,-1 0 0,0 0 0,1 0 0,-1-1 0,1 3 0,6 28 0,-5-23 0,22 80 0,-8-36 0,-3 1 0,12 95 0,-24-132 0,4 39 0,-5-53 0,0 0 0,1 0 0,-1 1 0,1-1 0,0 0 0,-1 0 0,1 0 0,0 0 0,0 1 0,1-2 0,-1 1 0,0 0 0,1 0 0,-1 0 0,1 0 0,-1-1 0,1 1 0,2 1 0,-3-3 0,-1 0 0,1 0 0,-1 1 0,0-1 0,1 0 0,-1 0 0,1 0 0,-1 0 0,0 0 0,1 0 0,-1 0 0,1 0 0,-1-1 0,0 1 0,1 0 0,-1 0 0,0 0 0,1 0 0,-1 0 0,1-1 0,-1 1 0,0 0 0,1 0 0,-1 0 0,0-1 0,0 1 0,1 0 0,-1-1 0,0 1 0,0 0 0,1-1 0,-1 1 0,0-1 0,14-19 0,-2 0 0,0-1 0,-1 0 0,9-26 0,7-14 0,-20 45 0,2 0 0,0 0 0,1 0 0,0 1 0,1 1 0,14-15 0,-20 25 0,0 0 0,0 0 0,0 0 0,0 0 0,1 1 0,-1 0 0,1 0 0,0 1 0,0-1 0,0 1 0,0 1 0,0-1 0,1 1 0,-1 0 0,0 0 0,1 1 0,-1 0 0,1 0 0,-1 0 0,11 3 0,-11-2 0,0 0 0,0 1 0,0 0 0,0 0 0,0 0 0,-1 1 0,1 0 0,-1 0 0,1 0 0,-1 1 0,0-1 0,-1 1 0,1 0 0,-1 1 0,1-1 0,-1 1 0,-1 0 0,1 0 0,-1 0 0,5 9 0,-1 5 0,0 1 0,0 0 0,-2 0 0,5 35 0,0 1 0,1-23 0,-2-21 0,-9-12 0,1 0 0,-1 0 0,0-1 0,1 1 0,-1 0 0,1 0 0,-1 0 0,0 0 0,1 0 0,-1 0 0,0-1 0,1 1 0,-1 0 0,0 0 0,1 0 0,-1-1 0,0 1 0,0 0 0,1-1 0,-1 1 0,0 0 0,0 0 0,0-1 0,1 1 0,-1 0 0,0-1 0,0 1 0,0-1 0,0 1 0,0 0 0,0-1 0,1 1 0,-1 0 0,0-1 0,5-19 0,-1 0 0,-1 1 0,-1-1 0,0-25 0,6-43 0,1 47-1365,1 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51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24575,'4'0'0,"6"0"0,6 0 0,5 0 0,2 0 0,-2 5 0,-4 5 0,-6 6 0,-4 13 0,-4 6 0,-2 11 0,3-3 0,5-4 0,2-5 0,-2-3 0,-2-7-8191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52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188 109 24575,'-1'-6'0,"1"0"0,0 0 0,1 0 0,0 0 0,0 0 0,0 0 0,0 1 0,1-1 0,0 0 0,4-8 0,-4 11 0,0 1 0,1-1 0,-1 1 0,1-1 0,0 1 0,-1 0 0,1 0 0,0 0 0,0 0 0,0 0 0,0 1 0,1 0 0,-1-1 0,0 1 0,1 0 0,-1 1 0,0-1 0,1 1 0,5-1 0,2 0 0,-1 0 0,1 1 0,-1 0 0,1 0 0,-1 1 0,0 1 0,1 0 0,-1 0 0,0 1 0,0 0 0,0 1 0,-1 0 0,1 0 0,-1 1 0,0 1 0,0-1 0,-1 2 0,1-1 0,-1 1 0,-1 0 0,1 0 0,9 14 0,-9-10 0,1 0 0,-2 1 0,0 0 0,0 0 0,-1 1 0,7 21 0,-10-27 0,-1 0 0,-1 0 0,1 0 0,-1 0 0,0 0 0,-1 0 0,1 0 0,-2 0 0,1 0 0,-1 0 0,0 0 0,0 0 0,-1 0 0,-4 13 0,4-17 0,-1 0 0,1 0 0,-1 0 0,1 0 0,-1 0 0,0-1 0,0 1 0,0-1 0,-1 0 0,1 1 0,0-2 0,-1 1 0,0 0 0,1-1 0,-1 1 0,0-1 0,0 0 0,1-1 0,-1 1 0,0 0 0,0-1 0,0 0 0,-6-1 0,-5 1 0,0-1 0,-1 0 0,1-2 0,-27-7 0,32 7 0,0 0 0,0-2 0,0 1 0,1-1 0,0 0 0,0-1 0,0 0 0,0-1 0,-7-7 0,3 0 0,1 0 0,0-1 0,1 0 0,-11-19 0,22 32 0,-1 1 0,0 0 0,0-1 0,0 1 0,1 0 0,-2-1 0,1 1 0,0 0 0,0 0 0,0 0 0,0 0 0,-1 0 0,0 0 0,1 0 0,1 1 0,0 0 0,-1 0 0,1 0 0,0 0 0,-1 1 0,1-1 0,-1 0 0,1 0 0,0 0 0,-1 0 0,1 0 0,0 0 0,0 0 0,-1 1 0,1-1 0,0 0 0,-1 0 0,1 1 0,0-1 0,0 0 0,-1 0 0,1 1 0,0-1 0,0 0 0,0 0 0,-1 1 0,1-1 0,0 0 0,0 1 0,0-1 0,0 0 0,-1 1 0,0 6 0,-1 0 0,1-1 0,0 1 0,0 11 0,2 55 0,1-55 0,-1-1 0,-1 1 0,-1 0 0,0-1 0,-1 1 0,-1-1 0,-8 27 0,-2-18 16,0-1 0,-23 32 0,25-41-173,0-1 0,2 2 0,0-1 0,0 1 0,2 1 0,0-1 0,1 1 0,-4 19 0,7-10-6669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55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24575,'-1'0'0,"0"1"0,0-1 0,0 0 0,1 0 0,-1 1 0,0-1 0,1 0 0,-1 1 0,0-1 0,1 1 0,-1-1 0,0 1 0,1-1 0,-1 1 0,1 0 0,-1-1 0,1 1 0,-1 0 0,1-1 0,-1 1 0,1 0 0,0 0 0,-1-1 0,1 1 0,0 0 0,0 0 0,0-1 0,-1 2 0,-3 27 0,4-23 0,-8 106 0,10 173 0,0-260 0,1 1 0,1-1 0,2 0 0,0-1 0,2 1 0,0-1 0,2-1 0,0 0 0,2 0 0,0-1 0,2 0 0,31 38 0,-31-42-118,-2-3-90,0 1 0,1-1 0,0-1 1,1-1-1,31 23 0,-22-24-6618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0:55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24575,'13'0'0,"5"0"-8191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02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73 24575,'1'-1'0,"0"1"0,0 0 0,0 0 0,0 0 0,0 0 0,0-1 0,0 1 0,0 0 0,0 1 0,0-1 0,0 0 0,0 0 0,0 0 0,0 0 0,0 1 0,0-1 0,0 1 0,-1-1 0,1 0 0,0 1 0,0 0 0,0-1 0,0 1 0,-1-1 0,1 1 0,1 1 0,-3 0 0,1 0 0,-1-1 0,0 1 0,1 0 0,-1-1 0,0 1 0,0-1 0,0 1 0,0-1 0,-1 1 0,-1 1 0,-12 16 0,3 2 0,1 1 0,1 0 0,1 1 0,1 0 0,1 0 0,1 1 0,1 0 0,-3 35 0,8-54 0,-1 37 0,1-41 0,0 0 0,0-1 0,0 1 0,0-1 0,1 1 0,-1 0 0,0-1 0,0 1 0,0-1 0,1 1 0,-1 0 0,0-1 0,0 1 0,1-1 0,-1 1 0,1-1 0,-1 1 0,0-1 0,1 1 0,-1-1 0,1 0 0,-1 1 0,1-1 0,-1 0 0,1 1 0,0-1 0,-1 0 0,1 1 0,-1-1 0,1 0 0,-1 0 0,1 0 0,0 0 0,-1 0 0,1 0 0,0 0 0,-1 0 0,1 0 0,-1 0 0,1 0 0,0 0 0,-1 0 0,1 0 0,0 0 0,-1-1 0,1 1 0,-1 0 0,1 0 0,-1-1 0,1 1 0,-1-1 0,1 1 0,-1 0 0,1-1 0,0 0 0,8-5 0,0-1 0,0 0 0,0 0 0,-1-1 0,0 0 0,0 0 0,-1-1 0,0 0 0,-1-1 0,0 1 0,0-1 0,-1 0 0,0-1 0,3-12 0,-1 0 0,-2 0 0,0 0 0,-2-1 0,0 1 0,-2-47 0,-1 66 0,0-6 0,-1 0 0,2 0 0,-1 0 0,2 0 0,-1 0 0,4-12 0,-5 21 0,0 1 0,0 0 0,0 0 0,0 0 0,1 0 0,-1 0 0,0-1 0,0 1 0,0 0 0,0 0 0,0 0 0,0 0 0,0 0 0,0-1 0,0 1 0,0 0 0,0 0 0,1 0 0,-1 0 0,0 0 0,0 0 0,0 0 0,0 0 0,0-1 0,0 1 0,1 0 0,-1 0 0,0 0 0,0 0 0,0 0 0,0 0 0,0 0 0,1 0 0,-1 0 0,0 0 0,0 0 0,0 0 0,0 0 0,1 0 0,-1 0 0,0 0 0,0 0 0,0 0 0,0 0 0,0 0 0,1 0 0,-1 1 0,0-1 0,0 0 0,0 0 0,0 0 0,0 0 0,0 0 0,0 0 0,1 0 0,-1 0 0,0 1 0,0-1 0,0 0 0,9 15 0,4 21 0,-5-5 12,5 36 0,-11-48-211,2 0 1,0 0-1,0 0 1,2 0 0,0-1-1,18 34 1,-8-29-6628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33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24575,'3'1'0,"1"-1"0,-1 1 0,0 0 0,0-1 0,0 1 0,0 1 0,0-1 0,0 0 0,-1 1 0,1-1 0,0 1 0,-1 0 0,1 0 0,-1 0 0,1 0 0,-1 1 0,0-1 0,0 0 0,0 1 0,0 0 0,-1-1 0,1 1 0,-1 0 0,1 0 0,-1 0 0,0 0 0,1 6 0,2 6 0,0-1 0,-1 1 0,-1 1 0,0 22 0,-3 93 0,20-177 0,-14 29 0,1 1 0,16-31 0,-17 39 0,0 1 0,0 0 0,1 0 0,0 0 0,0 1 0,1 0 0,13-10 0,21-11-1365,-1 4-5461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03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24575,'-1'0'0,"0"1"0,0-1 0,0 0 0,0 1 0,0-1 0,0 1 0,0-1 0,0 1 0,0 0 0,1-1 0,-1 1 0,0 0 0,0 0 0,1-1 0,-1 1 0,0 0 0,1 0 0,-1 0 0,1 0 0,-1 0 0,1 0 0,0 0 0,-1 0 0,1 0 0,0 0 0,0 0 0,0 0 0,-1 1 0,-3 36 0,4-32 0,-5 419 44,7-232-1453,-2-156-5417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04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0 24575,'0'26'0,"1"7"0,-7 49 0,5-74 0,0 0 0,-1 0 0,0 0 0,0 0 0,-1 0 0,0-1 0,-1 1 0,1-1 0,-1 0 0,-1 0 0,-6 8 0,1-7 0,5-12 0,5 3 0,-1-1 0,1 0 0,0 1 0,0-1 0,0 1 0,0-1 0,0 0 0,1 1 0,-1-1 0,0 1 0,2-3 0,1-6 0,1 2 0,0-1 0,1 0 0,0 1 0,0 0 0,1 0 0,0 0 0,0 1 0,1 0 0,0 0 0,0 1 0,1 0 0,-1 0 0,1 0 0,1 1 0,-1 1 0,1-1 0,0 1 0,0 1 0,0 0 0,0 0 0,17-3 0,37 2-161,67 5 1,-90 0-884,20 0-5782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04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05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24575,'72'1'0,"88"-4"0,-153 2 0,-1 0 0,0 0 0,1 0 0,-1-1 0,0 0 0,0-1 0,0 1 0,0-1 0,-1 0 0,1-1 0,-1 1 0,0-1 0,0 0 0,0 0 0,0-1 0,-1 1 0,1-1 0,6-11 0,-7 10 0,0-1 0,-1-1 0,1 1 0,-1-1 0,-1 1 0,0-1 0,0 0 0,0 0 0,-1 0 0,0 0 0,0 0 0,-1 0 0,0 0 0,-1 0 0,-1-8 0,2 13 0,0 1 0,-1-1 0,1 1 0,-1-1 0,0 1 0,1 0 0,-1-1 0,0 1 0,0 0 0,-1-1 0,1 1 0,0 0 0,-1 0 0,1 0 0,-1 0 0,0 0 0,0 0 0,0 1 0,0-1 0,0 1 0,0-1 0,0 1 0,0 0 0,0 0 0,-1 0 0,1 0 0,-1 0 0,1 0 0,0 0 0,-1 1 0,1 0 0,-1-1 0,1 1 0,-1 0 0,0 0 0,1 0 0,-5 1 0,1 0 0,1 1 0,-1-1 0,1 1 0,-1 0 0,1 0 0,0 1 0,0 0 0,0 0 0,0 0 0,1 0 0,-1 1 0,1-1 0,0 1 0,0 0 0,0 1 0,-3 4 0,-2 8 0,1 0 0,1 1 0,0 0 0,1 0 0,1 1 0,-3 24 0,-1 0 0,5-25 0,1-7 0,0 0 0,1 0 0,0 1 0,1-1 0,0 21 0,1-29 0,0 0 0,1 0 0,0-1 0,-1 1 0,1 0 0,0 0 0,1-1 0,-1 1 0,0-1 0,1 1 0,-1-1 0,1 1 0,0-1 0,0 0 0,0 0 0,0 0 0,0 0 0,0 0 0,1 0 0,-1-1 0,0 1 0,1-1 0,0 0 0,-1 1 0,1-1 0,0 0 0,-1-1 0,4 2 0,21 3 0,0-2 0,-1-1 0,1 0 0,0-2 0,46-6 0,0 1 0,-23 4-1365,-7 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06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 24575,'-1'18'0,"0"0"0,-2 0 0,0 0 0,-1 0 0,-11 29 0,8-26 0,2-3 0,0 1 0,1 0 0,1 0 0,1 0 0,0 0 0,2 0 0,0 1 0,1-1 0,1 0 0,6 27 0,-8-45 0,0-1 0,0 0 0,0 0 0,0 1 0,1-1 0,-1 0 0,0 1 0,0-1 0,0 0 0,0 0 0,0 1 0,0-1 0,0 0 0,1 0 0,-1 1 0,0-1 0,0 0 0,0 0 0,1 1 0,-1-1 0,0 0 0,0 0 0,1 0 0,-1 0 0,0 1 0,0-1 0,1 0 0,-1 0 0,0 0 0,0 0 0,1 0 0,-1 0 0,0 0 0,1 0 0,7-8 0,2-17 0,0-13 0,6-42 0,4-16 0,-20 94 0,0 0 0,1 1 0,0-1 0,-1 1 0,1-1 0,0 1 0,-1-1 0,1 1 0,0-1 0,0 1 0,0-1 0,1 1 0,-1 0 0,0 0 0,0 0 0,1 0 0,-1 0 0,0 0 0,1 0 0,-1 0 0,1 0 0,-1 1 0,1-1 0,0 0 0,-1 1 0,4-1 0,-3 1 0,0 0 0,0 0 0,1 0 0,-1 1 0,0-1 0,0 0 0,0 1 0,1 0 0,-1-1 0,0 1 0,0 0 0,0 0 0,0 0 0,0 1 0,-1-1 0,1 0 0,0 1 0,-1-1 0,1 1 0,1 2 0,8 11 16,0 1 1,-2 0-1,0 1 0,12 34 0,15 27-108,-32-70-77,1 0-1,0-1 1,0 0 0,1 0 0,0 0-1,0-1 1,8 7 0,16 6-6657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07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1 24575,'0'4'0,"0"6"0,0 11 0,0 9 0,0 10 0,-5 1 0,0-1 0,-6 6 0,1 7 0,-8 5 0,-5-4 0,2-6 0,0-16 0,-1-23 0,3-21 0,1-21 0,-2-11 0,3 4-8191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08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459 0 24575,'-19'1'0,"0"0"0,-1 2 0,2 0 0,-1 1 0,0 1 0,-23 10 0,-101 52 0,141-66 0,-8 4 0,1-1 0,0 2 0,0-1 0,0 1 0,0 1 0,1-1 0,0 1 0,1 1 0,-1 0 0,2 0 0,-1 0 0,1 1 0,0 0 0,1 0 0,0 0 0,0 1 0,-3 10 0,5-12 0,-1 3 0,0 1 0,0 1 0,1-1 0,-2 21 0,5-31 0,0 0 0,0 0 0,-1 0 0,2 1 0,-1-1 0,0 0 0,0 0 0,1 0 0,-1 1 0,1-1 0,0 0 0,-1 0 0,1 0 0,0 0 0,0 0 0,1 0 0,-1 0 0,0-1 0,0 1 0,1 0 0,-1-1 0,1 1 0,0-1 0,-1 1 0,1-1 0,0 0 0,0 0 0,0 0 0,0 0 0,0 0 0,0 0 0,0 0 0,4 0 0,20 3 0,0-2 0,1 0 0,-1-2 0,35-4 0,-2 0 0,-23 4-110,-16 0-99,-1 0 0,1-1 0,-1-2-1,1 0 1,28-8 0,-20 0-6617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08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24575,'4'0'0,"11"5"0,2 5 0,-1 6 0,5 13 0,-1 6 0,1 11 0,1 6 0,-4-6-8191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08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63 150 24575,'1'2'0,"1"-1"0,-1 0 0,1 0 0,0 0 0,-1 0 0,1 0 0,0 0 0,0 0 0,-1 0 0,1 0 0,0-1 0,0 1 0,0-1 0,0 0 0,0 1 0,0-1 0,0 0 0,0 0 0,0 0 0,0-1 0,0 1 0,0 0 0,0-1 0,0 1 0,-1-1 0,1 0 0,0 1 0,0-1 0,0 0 0,-1 0 0,1 0 0,1-2 0,3-1 0,0-1 0,0 0 0,-1 0 0,0 0 0,0-1 0,0 1 0,4-8 0,6-11 0,-8 12 0,1-1 0,0 2 0,0-1 0,15-13 0,-22 24 0,-1 1 0,0-1 0,1 1 0,-1-1 0,1 1 0,-1-1 0,1 1 0,0-1 0,-1 1 0,1-1 0,0 1 0,-1 0 0,1-1 0,0 1 0,-1 0 0,1 0 0,0-1 0,-1 1 0,1 0 0,0 0 0,0 0 0,-1 0 0,1 0 0,0 0 0,0 0 0,-1 0 0,1 0 0,0 1 0,-1-1 0,2 0 0,-1 1 0,0 1 0,0-1 0,0 0 0,-1 0 0,1 0 0,0 0 0,-1 1 0,1-1 0,-1 0 0,1 1 0,-1-1 0,0 0 0,1 1 0,-1 1 0,0 53 0,-1-42 0,-2 0 0,0-1 0,0 1 0,-1-1 0,-11 23 0,-37 62 0,33-64 0,2-3-227,0 0-1,-3-2 1,0 0-1,-1-1 1,-27 25-1,22-30-6598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09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24575,'-5'0'0</inkml:trace>
  <inkml:trace contextRef="#ctx0" brushRef="#br0" timeOffset="1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34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24575,'0'4'0,"5"2"0,0 4 0,1 5 0,-2 4 0,0 13 0,-2 8 0,-1 8 0,-1-1 0,0-4 0,0-4 0,-5-10 0,-5-9 0,-2-8-8191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09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 24575,'-9'0'0,"-8"0"0,0 13 0,2 9 0,5 5 0,2 7 0,4 6 0,2 1 0,2-2 0,0-4 0,1-2 0,-5-4 0,-5-6 0,-7-7 0,1-6-8191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10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24575,'4'0'0,"6"0"0,2 4 0,-2 2-8191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11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24575,'6'6'0,"-1"0"0,0 1 0,0 0 0,-1 0 0,0 1 0,0-1 0,0 1 0,-1 0 0,0 0 0,-1 0 0,0 0 0,2 13 0,-1 10 0,-1 0 0,-2 33 0,-1-24 0,0 144 0,2-178 0,0 0 0,1 1 0,-1-1 0,1 0 0,0 0 0,1 0 0,3 7 0,-5-12 0,-1 0 0,1 1 0,0-1 0,-1 0 0,1 0 0,0-1 0,0 1 0,0 0 0,-1 0 0,1 0 0,0-1 0,0 1 0,0 0 0,0-1 0,1 1 0,-1-1 0,0 1 0,2 0 0,-2-1 0,0-1 0,0 1 0,0 0 0,0 0 0,0-1 0,0 1 0,0-1 0,0 1 0,0-1 0,0 1 0,0-1 0,0 0 0,0 1 0,0-1 0,0 0 0,0 0 0,-1 0 0,1 0 0,0 0 0,-1 0 0,1 1 0,0-2 0,0-1 0,44-79 0,-27 46 0,2 1 0,1 1 0,42-52 0,-56 78 0,1 0 0,0 0 0,0 1 0,1 0 0,0 0 0,0 1 0,0 0 0,1 0 0,0 1 0,0 1 0,0 0 0,1 0 0,0 1 0,-1 0 0,1 1 0,0 0 0,22 0 0,-23 1 0,1 1 0,-1 1 0,1 0 0,-1 0 0,1 1 0,-1 0 0,17 7 0,-22-7 0,-1 0 0,0 1 0,0 0 0,0 0 0,0 0 0,-1 0 0,1 0 0,-1 1 0,0 0 0,0-1 0,0 1 0,0 0 0,-1 1 0,1-1 0,-1 0 0,0 1 0,-1-1 0,1 1 0,1 5 0,3 26 0,0 0 0,-3 0 0,0 1 0,-6 68 0,1 27 0,3-121-273,0-1 0,1 1 0,0 0 0,6 18 0,4-1-6553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14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394 365 24575,'0'-1'0,"1"1"0,0-1 0,-1 0 0,1-1 0,-1 1 0,1 0 0,-1 0 0,1 0 0,-1 0 0,0 0 0,0 0 0,1-1 0,-1 1 0,0 0 0,0 0 0,0 0 0,0 0 0,0-1 0,-1 1 0,1 0 0,0 0 0,-1 0 0,1 0 0,0 0 0,-1-1 0,-1-1 0,-19-31 0,18 29 0,-189-247 0,189 248 0,-1-2 0,-1 2 0,1-1 0,-1 0 0,-9-7 0,13 12 0,0-1 0,0 0 0,0 1 0,0-1 0,0 1 0,0-1 0,0 1 0,0-1 0,0 1 0,0 0 0,-1 0 0,1-1 0,0 1 0,0 0 0,0 0 0,-1 0 0,1 0 0,0 1 0,0-1 0,0 0 0,0 0 0,-1 1 0,1-1 0,0 1 0,0-1 0,0 1 0,0-1 0,0 1 0,0 0 0,0-1 0,0 1 0,0 0 0,0 1 0,-10 12 0,1 0 0,1 1 0,0 1 0,2 0 0,-12 29 0,15-35 0,-4 12 0,1 0 0,1 1 0,0-1 0,2 1 0,1 0 0,1 0 0,0 0 0,2 1 0,3 24 0,-2-42 0,0-1 0,1 1 0,-1-1 0,1 0 0,1 1 0,-1-1 0,1 0 0,-1 0 0,1-1 0,1 1 0,-1-1 0,1 1 0,0-1 0,5 5 0,7 4 0,1 0 0,26 16 0,-25-18 0,-1-1 0,1-1 0,33 13 0,-34-16 0,0 0 0,-1 2 0,25 15 0,-37-19 0,1 0 0,-1 1 0,1-1 0,-1 1 0,0 0 0,-1 1 0,1-1 0,-1 0 0,0 1 0,-1 0 0,1 0 0,-1 0 0,0 0 0,-1 0 0,1 0 0,0 11 0,0 4 0,-1 0 0,-1 0 0,-4 35 0,4-53 0,0 1 0,-1-1 0,0 0 0,0 0 0,0 0 0,0 0 0,0 0 0,-1 0 0,1 0 0,-1 0 0,0 0 0,0 0 0,0-1 0,0 1 0,0-1 0,0 0 0,-1 1 0,1-1 0,-1 0 0,0 0 0,1-1 0,-1 1 0,-6 2 0,3-2 0,1-1 0,-1 1 0,0-1 0,0 0 0,0 0 0,0-1 0,1 0 0,-1 0 0,0 0 0,0-1 0,0 1 0,-9-4 0,10 2 0,0 0 0,0 0 0,0-1 0,1 0 0,-1 0 0,0 0 0,1-1 0,0 1 0,0-1 0,0 0 0,1 0 0,-1-1 0,1 1 0,0-1 0,0 1 0,-4-10 0,2 3 0,0-1 0,0 1 0,2-1 0,-1 0 0,1 0 0,-1-18 0,1-29-1365,4 33-5461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15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24575,'4'0'0,"6"0"0,6 0 0,9 0 0,0 13 0,5 14 0,1 10 0,-4 9 0,-7 8 0,-7 1 0,-5-1 0,-5 8 0,-2 7 0,-2-4 0,0-13-8191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15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0 154 24575,'0'-4'0,"4"-11"0,7-2 0,5 1 0,8 3 0,6 5 0,1 3 0,0-2 0,-1-8 0,8-11 0,-2-1-8191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16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0 24575,'-1'0'0,"0"1"0,1-1 0,-1 0 0,0 1 0,0-1 0,0 1 0,0-1 0,1 1 0,-1-1 0,0 1 0,1-1 0,-1 1 0,0 0 0,1-1 0,-1 1 0,1 0 0,-1-1 0,1 1 0,-1 0 0,1 0 0,0 0 0,-1 0 0,1-1 0,0 1 0,-1 0 0,1 2 0,-6 33 0,3-17 0,-30 85 0,22-74 0,1 1 0,2 0 0,1 0 0,-5 50 0,11-65 0,0 2 0,0 0 0,4 36 0,-3-55 0,0 1 0,0 0 0,0 0 0,0 0 0,0 0 0,1 0 0,-1 0 0,0-1 0,0 1 0,0 0 0,0 0 0,0 0 0,0 0 0,0 0 0,1 0 0,-1 0 0,0 0 0,0 0 0,0 0 0,0 0 0,0 0 0,0 0 0,1 0 0,-1 0 0,0 0 0,0 0 0,0 0 0,0 0 0,0 0 0,1 0 0,-1 0 0,0 0 0,0 0 0,0 0 0,0 0 0,0 0 0,1 0 0,-1 0 0,0 0 0,0 0 0,0 0 0,0 0 0,0 0 0,0 1 0,0-1 0,1 0 0,-1 0 0,0 0 0,0 0 0,0 0 0,0 0 0,0 0 0,0 1 0,0-1 0,0 0 0,0 0 0,0 0 0,0 0 0,0 0 0,0 1 0,0-1 0,0 0 0,0 0 0,0 0 0,0 1 0,6-10 0,0 0 0,-1-1 0,0 1 0,0-1 0,-1 0 0,-1 0 0,3-12 0,20-46 0,-24 63 0,0 1 0,1 0 0,0 0 0,-1 0 0,2 0 0,-1 0 0,0 0 0,1 1 0,0 0 0,-1-1 0,9-3 0,10 1-1365,-3 8-5461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17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293 227 24575,'-11'1'0,"-1"0"0,1 1 0,0 0 0,-1 0 0,1 1 0,0 1 0,1 0 0,-15 8 0,-9 6 0,-34 25 0,62-39 0,0 1 0,1-1 0,-1 2 0,1-1 0,0 0 0,0 1 0,1 0 0,-1 0 0,1 0 0,1 1 0,-1-1 0,1 1 0,1 0 0,-1 0 0,1 0 0,0 0 0,0 1 0,0 9 0,1-9 0,0-1 0,1 1 0,0 0 0,0-1 0,1 1 0,0 0 0,0-1 0,1 1 0,0-1 0,0 0 0,1 1 0,0-1 0,0 0 0,0-1 0,1 1 0,8 10 0,-10-15 0,-1 0 0,1 0 0,0 0 0,1 0 0,-1 0 0,0 0 0,1-1 0,-1 1 0,1-1 0,-1 1 0,1-1 0,-1 0 0,1 0 0,0 0 0,0-1 0,0 1 0,-1-1 0,1 1 0,4-1 0,-3-1 0,0 1 0,1-1 0,-1 0 0,0 0 0,0-1 0,1 1 0,-1-1 0,-1 0 0,1 0 0,0 0 0,5-5 0,3-3 0,0-1 0,0 0 0,-2-1 0,1 0 0,16-26 0,-21 26 0,0 1 0,0-1 0,-1 0 0,0 0 0,-1 0 0,-1-1 0,0 1 0,2-27 0,-3-1 0,-5-63 0,1 70 0,1 0 0,6-63 0,-4 93 0,-1 0 0,1 0 0,-1 0 0,1 0 0,0 0 0,0 1 0,0-1 0,1 0 0,-1 1 0,0-1 0,1 1 0,0-1 0,0 1 0,-1 0 0,6-5 0,-7 7 0,1 0 0,0-1 0,0 1 0,-1 0 0,1-1 0,0 1 0,0 0 0,-1 0 0,1 0 0,0 0 0,0 0 0,0 0 0,-1 0 0,1 0 0,0 0 0,0 0 0,-1 0 0,1 0 0,0 0 0,0 1 0,-1-1 0,2 1 0,0 0 0,0 1 0,0-1 0,0 1 0,0-1 0,-1 1 0,1 0 0,-1 0 0,1-1 0,-1 1 0,0 0 0,2 3 0,2 6 0,0 0 0,-1 0 0,0 0 0,-1 1 0,0 0 0,2 18 0,1 77 0,-5-80 0,-1 39 0,0-37 0,0-1 0,8 52 0,-7-76 0,0 0 0,0 0 0,0 0 0,0-1 0,1 1 0,0 0 0,-1-1 0,1 1 0,1-1 0,-1 1 0,0-1 0,1 0 0,5 5 0,-6-6 0,1-1 0,-1 0 0,0 1 0,1-1 0,-1 0 0,0 0 0,1-1 0,-1 1 0,1 0 0,-1-1 0,1 0 0,0 1 0,-1-1 0,1 0 0,-1 0 0,1-1 0,0 1 0,-1 0 0,1-1 0,-1 0 0,1 1 0,2-2 0,4-2 0,1-1 0,-1 1 0,0-1 0,0-1 0,-1 0 0,1 0 0,-1-1 0,-1 0 0,10-10 0,5-10 0,28-43 0,-9 11 0,-40 57 0,0 0 0,1 0 0,-1 1 0,1-1 0,-1 0 0,1 1 0,0-1 0,0 1 0,-1-1 0,1 1 0,0 0 0,0 0 0,1 0 0,-1 0 0,0 0 0,4-1 0,-4 2 0,-1 0 0,1 0 0,-1 0 0,1 1 0,-1-1 0,1 0 0,-1 1 0,1-1 0,-1 1 0,0 0 0,1-1 0,-1 1 0,0 0 0,1 0 0,-1 0 0,0 0 0,0 0 0,0 0 0,2 2 0,3 6 0,1 0 0,-2 1 0,1 0 0,-1 1 0,5 15 0,-4-11 0,62 165-1365,-51-137-5461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18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24575,'-1'30'0,"1"1"0,2-1 0,1 0 0,2 1 0,1-2 0,16 50 0,-13-54 0,72 215 0,-64-183 0,-4 1 0,9 76 0,-15 295 0,-9-293 0,0-86 0,-2 1 0,-2 0 0,-2-1 0,-3 0 0,-29 85 0,26-94-1365,3-6-5461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8:11:18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24575,'-9'4'0,"-16"2"0,-3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36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24575,'5'6'0,"-1"0"0,0 0 0,0 0 0,-1 0 0,0 1 0,0-1 0,3 12 0,6 12 0,18 43 0,11 21 0,-36-87 0,0 1 0,1-1 0,0 0 0,0 0 0,1 0 0,10 7 0,-8-7 0,-1 1 0,0 0 0,0 0 0,6 9 0,-1 7 0,14 18 0,-26-40 0,1 0 0,-1 0 0,1-1 0,-1 1 0,1 0 0,0-1 0,0 0 0,0 1 0,0-1 0,0 0 0,0 0 0,0 0 0,0 0 0,0-1 0,0 1 0,0 0 0,4-1 0,-4 0 0,0 0 0,0-1 0,0 0 0,0 1 0,0-1 0,0 0 0,0 0 0,0 0 0,0-1 0,0 1 0,-1 0 0,1-1 0,-1 1 0,1-1 0,-1 1 0,1-1 0,-1 0 0,0 0 0,0 1 0,0-1 0,2-4 0,1 1 0,15-29 0,-1-1 0,-2 0 0,-1-1 0,16-57 0,-31 92 0,1-4 0,0 0 0,0 0 0,1 0 0,-1 0 0,1 0 0,1 1 0,-1-1 0,0 1 0,1-1 0,0 1 0,0 0 0,1 0 0,-1 0 0,1 1 0,4-5 0,-6 8 0,-1-1 0,1 1 0,-1 0 0,1 0 0,-1-1 0,1 1 0,-1 0 0,1 1 0,-1-1 0,1 0 0,-1 0 0,0 1 0,1-1 0,-1 0 0,1 1 0,-1-1 0,0 1 0,1 0 0,-1 0 0,0-1 0,0 1 0,1 0 0,-1 0 0,0 0 0,0 0 0,0 0 0,0 1 0,0-1 0,1 2 0,2 1 0,36 41 0,-3 2 0,-1 2 0,45 79 0,-73-114 0,-7-12 0,-1-1 0,1 1 0,0-1 0,0 0 0,-1 1 0,1-1 0,0 0 0,0 1 0,0-1 0,1 0 0,-1 0 0,0 0 0,0 0 0,1 0 0,-1 0 0,0-1 0,1 1 0,-1 0 0,4 0 0,-4-1 0,1-1 0,-1 0 0,1 0 0,-1 0 0,1 1 0,-1-2 0,0 1 0,0 0 0,1 0 0,-1 0 0,0 0 0,0-1 0,0 1 0,0-1 0,0 1 0,-1 0 0,1-1 0,0 0 0,0-2 0,71-171 0,-29 64 0,-14 39-1365,-5 11-5461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37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24575,'1'1'0,"-1"-1"0,1 0 0,0 0 0,0 1 0,0-1 0,-1 0 0,1 1 0,0-1 0,-1 1 0,1-1 0,0 1 0,-1-1 0,1 1 0,0-1 0,-1 1 0,1 0 0,-1-1 0,1 1 0,-1 0 0,0 0 0,1-1 0,-1 1 0,0 0 0,1 0 0,-1 0 0,0-1 0,0 3 0,5 27 0,-4-24 0,7 385 0,-10-250 0,2-117 0,-1-9 0,0 0 0,2 0 0,-1 0 0,2 0 0,0-1 0,1 1 0,0-1 0,1 1 0,8 18 0,6 6 0,-18-39 0,0-1 0,0 1 0,0 0 0,0 0 0,0 0 0,0 0 0,1-1 0,-1 1 0,0 0 0,0 0 0,0 0 0,0 0 0,0 0 0,0-1 0,1 1 0,-1 0 0,0 0 0,0 0 0,0 0 0,0 0 0,1 0 0,-1 0 0,0 0 0,0 0 0,0 0 0,0 0 0,1 0 0,-1 0 0,0 0 0,0 0 0,0 0 0,1 0 0,-1 0 0,0 0 0,0 0 0,0 0 0,0 0 0,1 0 0,-1 0 0,0 0 0,0 0 0,0 0 0,0 0 0,1 0 0,-1 1 0,0-1 0,0 0 0,0 0 0,0 0 0,0 0 0,0 0 0,1 1 0,-1-1 0,0 0 0,0 0 0,0 0 0,0 0 0,0 1 0,0-1 0,0 0 0,0 0 0,0 0 0,0 0 0,0 1 0,0-1 0,6-21 0,-4 11 0,14-37 0,2 0 0,2 2 0,2 0 0,2 2 0,38-53 0,-57 89 0,0 0 0,1 0 0,0 0 0,0 0 0,0 1 0,1 0 0,0 1 0,10-7 0,-15 11 0,0 0 0,0 0 0,0 0 0,1 1 0,-1-1 0,0 0 0,0 1 0,1 0 0,-1-1 0,0 1 0,1 0 0,-1 0 0,0 0 0,1 1 0,-1-1 0,0 0 0,1 1 0,-1 0 0,0-1 0,0 1 0,0 0 0,0 0 0,0 0 0,0 1 0,0-1 0,0 0 0,0 1 0,0-1 0,0 1 0,-1 0 0,1-1 0,-1 1 0,1 0 0,-1 0 0,2 4 0,4 6 0,0 0 0,-1 0 0,-1 0 0,0 1 0,-1 0 0,3 14 0,13 83 0,-18-92 0,13 117-1365,-12-85-5461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7:43:38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24575,'0'13'0,"0"18"0,-4 12 0,-6 8 0,-2-1 0,2-4 0,3 3 0,2-2 0,2-9-8191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93A7B-0C1A-4205-B60E-D157B0B1115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D8DC8-4785-4596-A05D-CE66C8E9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5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7654CD-73AC-4571-AF3D-90D3FF765C4C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CBA-C845-4C8A-A8AF-0FF33ADE20D2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9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4D58-87CF-46EB-AF36-1E137A2C5CD6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4B6-88FA-40A2-8722-24148214D6EC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1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3254-98B2-4507-A7C0-D1E289AAB668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7D10-AC07-4264-A4BC-757E55CE09FC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8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1BD6-FCA1-435B-96DF-9C69B2084358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5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C78-D17E-4B72-8B7E-8A388AA27B91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9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0B8-55C5-4EE1-AD44-958D87D67FC7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CB01-3767-4AFA-B945-6FC8E57B09A3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1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065-7230-4400-BED9-6774197DE97F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9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9704DF5-8ABE-4486-A4F7-ED2E5C6F5272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4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ILGenerator_12_25_2023/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40.png"/><Relationship Id="rId42" Type="http://schemas.openxmlformats.org/officeDocument/2006/relationships/customXml" Target="../ink/ink21.xml"/><Relationship Id="rId47" Type="http://schemas.openxmlformats.org/officeDocument/2006/relationships/image" Target="../media/image46.png"/><Relationship Id="rId7" Type="http://schemas.openxmlformats.org/officeDocument/2006/relationships/customXml" Target="../ink/ink3.xml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18.xml"/><Relationship Id="rId40" Type="http://schemas.openxmlformats.org/officeDocument/2006/relationships/customXml" Target="../ink/ink20.xml"/><Relationship Id="rId45" Type="http://schemas.openxmlformats.org/officeDocument/2006/relationships/image" Target="../media/image4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49" Type="http://schemas.openxmlformats.org/officeDocument/2006/relationships/image" Target="../media/image47.png"/><Relationship Id="rId10" Type="http://schemas.openxmlformats.org/officeDocument/2006/relationships/image" Target="../media/image2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customXml" Target="../ink/ink22.xml"/><Relationship Id="rId4" Type="http://schemas.openxmlformats.org/officeDocument/2006/relationships/image" Target="../media/image25.png"/><Relationship Id="rId9" Type="http://schemas.openxmlformats.org/officeDocument/2006/relationships/customXml" Target="../ink/ink4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13.xml"/><Relationship Id="rId30" Type="http://schemas.openxmlformats.org/officeDocument/2006/relationships/image" Target="../media/image38.png"/><Relationship Id="rId35" Type="http://schemas.openxmlformats.org/officeDocument/2006/relationships/customXml" Target="../ink/ink17.xml"/><Relationship Id="rId43" Type="http://schemas.openxmlformats.org/officeDocument/2006/relationships/image" Target="../media/image44.png"/><Relationship Id="rId48" Type="http://schemas.openxmlformats.org/officeDocument/2006/relationships/customXml" Target="../ink/ink24.xml"/><Relationship Id="rId8" Type="http://schemas.openxmlformats.org/officeDocument/2006/relationships/image" Target="../media/image27.png"/><Relationship Id="rId3" Type="http://schemas.openxmlformats.org/officeDocument/2006/relationships/customXml" Target="../ink/ink1.xml"/><Relationship Id="rId12" Type="http://schemas.openxmlformats.org/officeDocument/2006/relationships/image" Target="../media/image2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42.png"/><Relationship Id="rId46" Type="http://schemas.openxmlformats.org/officeDocument/2006/relationships/customXml" Target="../ink/ink23.xml"/><Relationship Id="rId20" Type="http://schemas.openxmlformats.org/officeDocument/2006/relationships/image" Target="../media/image33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50.png"/><Relationship Id="rId4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ILGenerator_12_25_202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4.png"/><Relationship Id="rId21" Type="http://schemas.openxmlformats.org/officeDocument/2006/relationships/customXml" Target="../ink/ink37.xml"/><Relationship Id="rId42" Type="http://schemas.openxmlformats.org/officeDocument/2006/relationships/image" Target="../media/image71.png"/><Relationship Id="rId47" Type="http://schemas.openxmlformats.org/officeDocument/2006/relationships/customXml" Target="../ink/ink50.xml"/><Relationship Id="rId63" Type="http://schemas.openxmlformats.org/officeDocument/2006/relationships/image" Target="../media/image81.png"/><Relationship Id="rId68" Type="http://schemas.openxmlformats.org/officeDocument/2006/relationships/customXml" Target="../ink/ink61.xml"/><Relationship Id="rId84" Type="http://schemas.openxmlformats.org/officeDocument/2006/relationships/customXml" Target="../ink/ink69.xml"/><Relationship Id="rId16" Type="http://schemas.openxmlformats.org/officeDocument/2006/relationships/image" Target="../media/image59.png"/><Relationship Id="rId11" Type="http://schemas.openxmlformats.org/officeDocument/2006/relationships/customXml" Target="../ink/ink32.xml"/><Relationship Id="rId32" Type="http://schemas.openxmlformats.org/officeDocument/2006/relationships/image" Target="../media/image34.png"/><Relationship Id="rId37" Type="http://schemas.openxmlformats.org/officeDocument/2006/relationships/customXml" Target="../ink/ink45.xml"/><Relationship Id="rId53" Type="http://schemas.openxmlformats.org/officeDocument/2006/relationships/image" Target="../media/image76.png"/><Relationship Id="rId58" Type="http://schemas.openxmlformats.org/officeDocument/2006/relationships/customXml" Target="../ink/ink56.xml"/><Relationship Id="rId74" Type="http://schemas.openxmlformats.org/officeDocument/2006/relationships/customXml" Target="../ink/ink64.xml"/><Relationship Id="rId79" Type="http://schemas.openxmlformats.org/officeDocument/2006/relationships/image" Target="../media/image89.png"/><Relationship Id="rId5" Type="http://schemas.openxmlformats.org/officeDocument/2006/relationships/customXml" Target="../ink/ink29.xml"/><Relationship Id="rId19" Type="http://schemas.openxmlformats.org/officeDocument/2006/relationships/customXml" Target="../ink/ink36.xml"/><Relationship Id="rId14" Type="http://schemas.openxmlformats.org/officeDocument/2006/relationships/image" Target="../media/image58.png"/><Relationship Id="rId22" Type="http://schemas.openxmlformats.org/officeDocument/2006/relationships/image" Target="../media/image62.png"/><Relationship Id="rId27" Type="http://schemas.openxmlformats.org/officeDocument/2006/relationships/customXml" Target="../ink/ink40.xml"/><Relationship Id="rId30" Type="http://schemas.openxmlformats.org/officeDocument/2006/relationships/image" Target="../media/image66.png"/><Relationship Id="rId35" Type="http://schemas.openxmlformats.org/officeDocument/2006/relationships/customXml" Target="../ink/ink44.xml"/><Relationship Id="rId43" Type="http://schemas.openxmlformats.org/officeDocument/2006/relationships/customXml" Target="../ink/ink48.xml"/><Relationship Id="rId48" Type="http://schemas.openxmlformats.org/officeDocument/2006/relationships/image" Target="../media/image74.png"/><Relationship Id="rId56" Type="http://schemas.openxmlformats.org/officeDocument/2006/relationships/customXml" Target="../ink/ink55.xml"/><Relationship Id="rId64" Type="http://schemas.openxmlformats.org/officeDocument/2006/relationships/customXml" Target="../ink/ink59.xml"/><Relationship Id="rId69" Type="http://schemas.openxmlformats.org/officeDocument/2006/relationships/image" Target="../media/image84.png"/><Relationship Id="rId77" Type="http://schemas.openxmlformats.org/officeDocument/2006/relationships/image" Target="../media/image88.png"/><Relationship Id="rId8" Type="http://schemas.openxmlformats.org/officeDocument/2006/relationships/image" Target="../media/image55.png"/><Relationship Id="rId51" Type="http://schemas.openxmlformats.org/officeDocument/2006/relationships/customXml" Target="../ink/ink52.xml"/><Relationship Id="rId72" Type="http://schemas.openxmlformats.org/officeDocument/2006/relationships/customXml" Target="../ink/ink63.xml"/><Relationship Id="rId80" Type="http://schemas.openxmlformats.org/officeDocument/2006/relationships/customXml" Target="../ink/ink67.xml"/><Relationship Id="rId85" Type="http://schemas.openxmlformats.org/officeDocument/2006/relationships/image" Target="../media/image92.png"/><Relationship Id="rId3" Type="http://schemas.openxmlformats.org/officeDocument/2006/relationships/customXml" Target="../ink/ink28.xml"/><Relationship Id="rId12" Type="http://schemas.openxmlformats.org/officeDocument/2006/relationships/image" Target="../media/image57.png"/><Relationship Id="rId17" Type="http://schemas.openxmlformats.org/officeDocument/2006/relationships/customXml" Target="../ink/ink35.xml"/><Relationship Id="rId25" Type="http://schemas.openxmlformats.org/officeDocument/2006/relationships/customXml" Target="../ink/ink39.xml"/><Relationship Id="rId33" Type="http://schemas.openxmlformats.org/officeDocument/2006/relationships/customXml" Target="../ink/ink43.xml"/><Relationship Id="rId38" Type="http://schemas.openxmlformats.org/officeDocument/2006/relationships/image" Target="../media/image69.png"/><Relationship Id="rId46" Type="http://schemas.openxmlformats.org/officeDocument/2006/relationships/image" Target="../media/image73.png"/><Relationship Id="rId59" Type="http://schemas.openxmlformats.org/officeDocument/2006/relationships/image" Target="../media/image79.png"/><Relationship Id="rId67" Type="http://schemas.openxmlformats.org/officeDocument/2006/relationships/image" Target="../media/image83.png"/><Relationship Id="rId20" Type="http://schemas.openxmlformats.org/officeDocument/2006/relationships/image" Target="../media/image61.png"/><Relationship Id="rId41" Type="http://schemas.openxmlformats.org/officeDocument/2006/relationships/customXml" Target="../ink/ink47.xml"/><Relationship Id="rId54" Type="http://schemas.openxmlformats.org/officeDocument/2006/relationships/customXml" Target="../ink/ink54.xml"/><Relationship Id="rId62" Type="http://schemas.openxmlformats.org/officeDocument/2006/relationships/customXml" Target="../ink/ink58.xml"/><Relationship Id="rId70" Type="http://schemas.openxmlformats.org/officeDocument/2006/relationships/customXml" Target="../ink/ink62.xml"/><Relationship Id="rId75" Type="http://schemas.openxmlformats.org/officeDocument/2006/relationships/image" Target="../media/image87.png"/><Relationship Id="rId83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5" Type="http://schemas.openxmlformats.org/officeDocument/2006/relationships/customXml" Target="../ink/ink34.xml"/><Relationship Id="rId23" Type="http://schemas.openxmlformats.org/officeDocument/2006/relationships/customXml" Target="../ink/ink38.xml"/><Relationship Id="rId28" Type="http://schemas.openxmlformats.org/officeDocument/2006/relationships/image" Target="../media/image65.png"/><Relationship Id="rId36" Type="http://schemas.openxmlformats.org/officeDocument/2006/relationships/image" Target="../media/image68.png"/><Relationship Id="rId49" Type="http://schemas.openxmlformats.org/officeDocument/2006/relationships/customXml" Target="../ink/ink51.xml"/><Relationship Id="rId57" Type="http://schemas.openxmlformats.org/officeDocument/2006/relationships/image" Target="../media/image78.png"/><Relationship Id="rId10" Type="http://schemas.openxmlformats.org/officeDocument/2006/relationships/image" Target="../media/image56.png"/><Relationship Id="rId31" Type="http://schemas.openxmlformats.org/officeDocument/2006/relationships/customXml" Target="../ink/ink42.xml"/><Relationship Id="rId44" Type="http://schemas.openxmlformats.org/officeDocument/2006/relationships/image" Target="../media/image72.png"/><Relationship Id="rId52" Type="http://schemas.openxmlformats.org/officeDocument/2006/relationships/customXml" Target="../ink/ink53.xml"/><Relationship Id="rId60" Type="http://schemas.openxmlformats.org/officeDocument/2006/relationships/customXml" Target="../ink/ink57.xml"/><Relationship Id="rId65" Type="http://schemas.openxmlformats.org/officeDocument/2006/relationships/image" Target="../media/image82.png"/><Relationship Id="rId73" Type="http://schemas.openxmlformats.org/officeDocument/2006/relationships/image" Target="../media/image86.png"/><Relationship Id="rId78" Type="http://schemas.openxmlformats.org/officeDocument/2006/relationships/customXml" Target="../ink/ink66.xml"/><Relationship Id="rId81" Type="http://schemas.openxmlformats.org/officeDocument/2006/relationships/image" Target="../media/image90.png"/><Relationship Id="rId4" Type="http://schemas.openxmlformats.org/officeDocument/2006/relationships/image" Target="../media/image53.png"/><Relationship Id="rId9" Type="http://schemas.openxmlformats.org/officeDocument/2006/relationships/customXml" Target="../ink/ink31.xml"/><Relationship Id="rId13" Type="http://schemas.openxmlformats.org/officeDocument/2006/relationships/customXml" Target="../ink/ink33.xml"/><Relationship Id="rId18" Type="http://schemas.openxmlformats.org/officeDocument/2006/relationships/image" Target="../media/image60.png"/><Relationship Id="rId39" Type="http://schemas.openxmlformats.org/officeDocument/2006/relationships/customXml" Target="../ink/ink46.xml"/><Relationship Id="rId34" Type="http://schemas.openxmlformats.org/officeDocument/2006/relationships/image" Target="../media/image67.png"/><Relationship Id="rId50" Type="http://schemas.openxmlformats.org/officeDocument/2006/relationships/image" Target="../media/image75.png"/><Relationship Id="rId55" Type="http://schemas.openxmlformats.org/officeDocument/2006/relationships/image" Target="../media/image77.png"/><Relationship Id="rId76" Type="http://schemas.openxmlformats.org/officeDocument/2006/relationships/customXml" Target="../ink/ink65.xml"/><Relationship Id="rId7" Type="http://schemas.openxmlformats.org/officeDocument/2006/relationships/customXml" Target="../ink/ink30.xml"/><Relationship Id="rId71" Type="http://schemas.openxmlformats.org/officeDocument/2006/relationships/image" Target="../media/image85.png"/><Relationship Id="rId2" Type="http://schemas.openxmlformats.org/officeDocument/2006/relationships/image" Target="../media/image52.png"/><Relationship Id="rId29" Type="http://schemas.openxmlformats.org/officeDocument/2006/relationships/customXml" Target="../ink/ink41.xml"/><Relationship Id="rId24" Type="http://schemas.openxmlformats.org/officeDocument/2006/relationships/image" Target="../media/image63.png"/><Relationship Id="rId40" Type="http://schemas.openxmlformats.org/officeDocument/2006/relationships/image" Target="../media/image70.png"/><Relationship Id="rId45" Type="http://schemas.openxmlformats.org/officeDocument/2006/relationships/customXml" Target="../ink/ink49.xml"/><Relationship Id="rId66" Type="http://schemas.openxmlformats.org/officeDocument/2006/relationships/customXml" Target="../ink/ink60.xml"/><Relationship Id="rId61" Type="http://schemas.openxmlformats.org/officeDocument/2006/relationships/image" Target="../media/image80.png"/><Relationship Id="rId82" Type="http://schemas.openxmlformats.org/officeDocument/2006/relationships/customXml" Target="../ink/ink6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3C79-F70E-C7B0-A242-F457B4BA0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IL code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C2949-84A1-7120-E068-D5A6F1731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468031"/>
            <a:ext cx="9144000" cy="17325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Compiler design principles</a:t>
            </a:r>
          </a:p>
          <a:p>
            <a:r>
              <a:rPr lang="en-US" dirty="0"/>
              <a:t>Dr. Saeed Parsa</a:t>
            </a:r>
          </a:p>
          <a:p>
            <a:r>
              <a:rPr lang="en-US" dirty="0"/>
              <a:t>Presesnter: Kawan FarhadiBaneh</a:t>
            </a:r>
          </a:p>
          <a:p>
            <a:endParaRPr lang="en-US" dirty="0"/>
          </a:p>
          <a:p>
            <a:r>
              <a:rPr lang="en-US" dirty="0"/>
              <a:t>12/25/2023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A077D3-A435-D8C1-8C2D-7521F512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52AF-DB9C-48E8-9D0B-EEE149914524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D5054-7806-E9EB-6B97-0BD8B6A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7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1378-0C03-E2F0-706A-BAB54CB5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88" y="561439"/>
            <a:ext cx="10773423" cy="1356360"/>
          </a:xfrm>
        </p:spPr>
        <p:txBody>
          <a:bodyPr/>
          <a:lstStyle/>
          <a:p>
            <a:r>
              <a:rPr lang="en-US" dirty="0"/>
              <a:t>Step3.4: generate IL from post-order traversal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0E3E-17DE-ED7A-FA28-FAA76B0C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4B6-88FA-40A2-8722-24148214D6EC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8B78-4406-C10E-7767-E6ECAA0B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9CA2F-6CD3-18D3-6C69-1517D0CF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610386" cy="5821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5B32E71-426C-13F1-52EE-FB0967B55FD0}"/>
              </a:ext>
            </a:extLst>
          </p:cNvPr>
          <p:cNvSpPr/>
          <p:nvPr/>
        </p:nvSpPr>
        <p:spPr>
          <a:xfrm>
            <a:off x="1941920" y="2117619"/>
            <a:ext cx="1348035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65780B-8403-4E3D-596F-77051028C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881" y="2025285"/>
            <a:ext cx="80361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il_mapper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ILMapper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il_mapper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generate_intermediate_language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post_order_traversal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E16AD-F322-8557-8EF7-2F03592FD4EF}"/>
              </a:ext>
            </a:extLst>
          </p:cNvPr>
          <p:cNvSpPr txBox="1"/>
          <p:nvPr/>
        </p:nvSpPr>
        <p:spPr>
          <a:xfrm>
            <a:off x="1142996" y="3470649"/>
            <a:ext cx="6711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an instance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ILMapper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class, then pass the post-order traversal to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generate_intermediate_language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function. This function is the starting point for generating IL code based on the post-order traversal.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2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E380-31BD-539B-10FE-00D7AFD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Write a custom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F111-B68D-4F40-3ECB-19842A29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By using a </a:t>
            </a:r>
            <a:r>
              <a:rPr lang="en-US" dirty="0">
                <a:solidFill>
                  <a:srgbClr val="0070C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 listener </a:t>
            </a:r>
            <a:r>
              <a:rPr lang="en-US" dirty="0"/>
              <a:t>and overriding the exit and enter functions of its parent we can define actions to be taken when traversing the parse tree when using a walker and by we can produce the desired results.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A4949-F0CE-E74C-60DD-58FA1A9A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136019"/>
            <a:ext cx="8141975" cy="810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6F146-19FE-4392-395E-196ECC236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649" y="4254860"/>
            <a:ext cx="7605184" cy="199353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1FB79-937B-0FBB-D86F-7E6926EA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2061-E1D3-4D54-BAAB-E5FD5EC6F2AA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05A81-A842-C109-9D26-DEA0BA86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9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19F3-4A3C-6A3A-D4F2-906DBA2F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A7120-8FB2-C1AF-5ED2-78578D84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C7C9-DE21-4C76-8914-48BCB6376A70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1CCB4-059A-2F82-54D6-F0555DF6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6A799-898A-FEEA-4014-4480134738A1}"/>
              </a:ext>
            </a:extLst>
          </p:cNvPr>
          <p:cNvSpPr txBox="1"/>
          <p:nvPr/>
        </p:nvSpPr>
        <p:spPr>
          <a:xfrm>
            <a:off x="1774209" y="2202068"/>
            <a:ext cx="51638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Begin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b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:=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450 / 50 + 23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c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:=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14 * 150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f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:=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b&gt;c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? 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78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: 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8+3 == 9+2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?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69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48 * 2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if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f &gt; 45 </a:t>
            </a:r>
            <a:r>
              <a:rPr lang="en-US" sz="2000" dirty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then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   </a:t>
            </a:r>
            <a:r>
              <a:rPr lang="en-US" sz="2000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begin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       f := f – 45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       output := f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   </a:t>
            </a:r>
            <a:r>
              <a:rPr lang="en-US" sz="2000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end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</a:t>
            </a:r>
            <a:r>
              <a:rPr lang="en-US" sz="2000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else</a:t>
            </a:r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</a:p>
          <a:p>
            <a:r>
              <a:rPr 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   output := 88 </a:t>
            </a:r>
          </a:p>
          <a:p>
            <a:r>
              <a:rPr lang="en-US" sz="2000" dirty="0">
                <a:solidFill>
                  <a:srgbClr val="0070C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3295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D6F3-4669-0DAD-BA72-39EF8939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115755-E5A7-3AD3-B3CD-CA2FDF2FC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562" y="1567961"/>
            <a:ext cx="9209826" cy="463883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00837-6E0E-E25A-12C2-7BA3ABA7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578-E7DA-43A5-A521-9F16C5EF8E7B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3E001-99F2-5C48-C22C-B6D55274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4E12A-5CB3-279D-8033-AA39B5D5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430" y="4750346"/>
            <a:ext cx="1930593" cy="283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4A30ED-FE4A-C1AD-A27B-57C1FC8EA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205" y="4072860"/>
            <a:ext cx="1457405" cy="182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70AEBB-1E36-75AF-B469-0D9A0D05A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645" y="6206795"/>
            <a:ext cx="4803671" cy="2747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B84E0A-3A51-4DF7-A0A7-9A1FC0D64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2042" y="4430537"/>
            <a:ext cx="1421192" cy="205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6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2B13-DB65-FF41-8BF0-90B24C95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Transform Binary to normal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D725-855B-3BE3-2C90-5571C2F1B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order traversal of our custom binary tree requires a custom algorithm to be done. By transforming the Binary AST to Normal AST we can achieve the same result using standard libraries defined in networkx library in python.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9C00400-78DE-CA0B-6949-331A71C2C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35" y="4515782"/>
            <a:ext cx="10083930" cy="489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393BB-0B69-8D16-6ECD-DAC15D5B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51" y="3493568"/>
            <a:ext cx="9875520" cy="52084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DCF136-72B3-C527-B9FD-00B82291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039-5E59-46A4-8F17-B63AC4C6875D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6150-5EFA-FDC9-E45B-8AFCB7D6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0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2DD47-9701-25D1-1E71-EA6660D2F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500" y="1037231"/>
            <a:ext cx="8707518" cy="555172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7A7F69-9EC9-8E99-AA2F-E2A7B070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AST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5EEB1-303B-4E2A-DB45-FCFCF2F8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1032-C7F9-4612-9CD6-406C4ECDD147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71B81-E4C2-80D7-7EBF-7FC8CA87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BD8402-A0F6-12AF-C9D6-CF4AC3842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03" y="4892041"/>
            <a:ext cx="1930593" cy="283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7D1CA5-F9D3-BAAE-8ECE-217AF8D29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070" y="6314172"/>
            <a:ext cx="4803671" cy="274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D78FF-6829-2C9F-0CDA-F15996C8F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788" y="4149911"/>
            <a:ext cx="1521230" cy="2195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DFB3B9-8738-2DA5-605B-804BF2D1D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202" y="4149911"/>
            <a:ext cx="1457405" cy="1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4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B52D-8EFE-4A5E-A54D-81829E43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Post-order traversal of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7C8E-B348-6B34-DF03-DCF9B44C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resulting post-order traversal we can generate IL code.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We prefer usi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ng post-order traversal because the operands are visited before the operators, which is similar to how most ILs are structured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9DD87-9DAC-63CA-BC15-647DF321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20" y="3506927"/>
            <a:ext cx="9759759" cy="15375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5324-B5A1-1679-C67F-EA8B208F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3929-808E-43A5-9F53-1B9C63725B53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A393D-7B73-6B3D-7E06-3485F00B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0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34B9-AA03-3F5F-E1F2-E15EC0AA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FCCC-1420-077A-2A21-F4120BCA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['begin’,</a:t>
            </a:r>
          </a:p>
          <a:p>
            <a:r>
              <a:rPr lang="en-US" dirty="0"/>
              <a:t>  'b’,  '450’,  '50’,  '/’,  '23’,  '+’,  ‘=‘,</a:t>
            </a:r>
          </a:p>
          <a:p>
            <a:r>
              <a:rPr lang="en-US" dirty="0"/>
              <a:t>  'c’,  '14’,  '150’,  '*’,  ‘=‘,</a:t>
            </a:r>
          </a:p>
          <a:p>
            <a:r>
              <a:rPr lang="en-US" dirty="0"/>
              <a:t>  'f’,  'b’,  'c’,  '&gt;’,  '78’,  '8’,  '3’,  '+’,  '9’,  '2’,  '+’,  '==‘,  '69’,  '48’,  '2’,  '*’,  '?’,  '?’,  ‘=‘,</a:t>
            </a:r>
          </a:p>
          <a:p>
            <a:r>
              <a:rPr lang="en-US" dirty="0"/>
              <a:t>  'begin’,  'f’,  '45’,  ‘&gt;’,</a:t>
            </a:r>
          </a:p>
          <a:p>
            <a:r>
              <a:rPr lang="en-US" dirty="0"/>
              <a:t>  'begin’,  ‘f’,  'f’,  '45’,  '-’,  '=‘,  'output’,  'f’,  '=‘,  'end’,  'block’,</a:t>
            </a:r>
          </a:p>
          <a:p>
            <a:r>
              <a:rPr lang="en-US" dirty="0"/>
              <a:t>  'output’,  '88’,  '=‘,  'end’,  'if’,</a:t>
            </a:r>
          </a:p>
          <a:p>
            <a:r>
              <a:rPr lang="en-US" dirty="0"/>
              <a:t>  'end’,  'block’ 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54F9-474F-E6F5-C525-0787F1BD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3398-27C4-4139-8CF9-991D803C5CF5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56209-8D86-007E-A11F-E06CE005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32BBF-A058-4CF2-54AF-60432BEA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79" y="2553056"/>
            <a:ext cx="1930593" cy="283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2C27D-61D4-7836-47A3-FCA3230FF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79" y="3021983"/>
            <a:ext cx="1457405" cy="182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C9D52-9D53-1242-1161-9D0EA5F48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379" y="3252305"/>
            <a:ext cx="4803671" cy="274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B5332-993E-8EAC-09CD-D3DEAA244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278" y="3944008"/>
            <a:ext cx="1863661" cy="24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8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34B9-AA03-3F5F-E1F2-E15EC0AA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traversal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54F9-474F-E6F5-C525-0787F1BD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3398-27C4-4139-8CF9-991D803C5CF5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56209-8D86-007E-A11F-E06CE005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F4A68160-FA57-8EB4-A953-E7958BD7B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64"/>
          <a:stretch/>
        </p:blipFill>
        <p:spPr>
          <a:xfrm>
            <a:off x="5284689" y="1589638"/>
            <a:ext cx="6724967" cy="4775885"/>
          </a:xfr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B46F519-C65C-C4FE-1011-CD62E4487F0F}"/>
              </a:ext>
            </a:extLst>
          </p:cNvPr>
          <p:cNvSpPr txBox="1">
            <a:spLocks/>
          </p:cNvSpPr>
          <p:nvPr/>
        </p:nvSpPr>
        <p:spPr>
          <a:xfrm>
            <a:off x="296432" y="1953674"/>
            <a:ext cx="5130325" cy="4282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['begin’,</a:t>
            </a:r>
          </a:p>
          <a:p>
            <a:r>
              <a:rPr lang="en-US" sz="1800" dirty="0"/>
              <a:t>  'b’,  '450’,  '50’,  '/’,  '23’,  '+’,  ‘=‘,</a:t>
            </a:r>
          </a:p>
          <a:p>
            <a:r>
              <a:rPr lang="en-US" sz="1800" dirty="0"/>
              <a:t>  'c’,  '14’,  '150’,  '*’,  ‘=‘,</a:t>
            </a:r>
          </a:p>
          <a:p>
            <a:r>
              <a:rPr lang="en-US" sz="1800" dirty="0"/>
              <a:t>  'f’,  'b’,  'c’,  '&gt;’,  '78’,  '8’,  '3’,  '+’,  '9’,  '2’,  '+’,  '==‘,  '69’,  '48’,  '2’,  '*’,  '?’,  '?’,  ‘=‘,</a:t>
            </a:r>
          </a:p>
          <a:p>
            <a:r>
              <a:rPr lang="en-US" sz="1800" dirty="0"/>
              <a:t>  'begin’,  'f’,  '45’,  ‘&gt;’,</a:t>
            </a:r>
          </a:p>
          <a:p>
            <a:r>
              <a:rPr lang="en-US" sz="1800" dirty="0"/>
              <a:t>  'begin’,  ‘f’,  'f’,  '45’,  '-’,  '=‘,  'output’,  'f’,  '=‘,  'end’,  'block’,</a:t>
            </a:r>
          </a:p>
          <a:p>
            <a:r>
              <a:rPr lang="en-US" sz="1800" dirty="0"/>
              <a:t>  'output’,  '88’,  '=‘,  'end’,  'if’,</a:t>
            </a:r>
          </a:p>
          <a:p>
            <a:r>
              <a:rPr lang="en-US" sz="1800" dirty="0"/>
              <a:t>  'end’,  'block’ 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223287-8343-25EC-17E8-8BCA3691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291" y="4892041"/>
            <a:ext cx="1930593" cy="2833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7D372E-4AE0-4D3E-210E-5D8F25DB8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955" y="4080026"/>
            <a:ext cx="1213174" cy="1516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E74A9A-A00D-095E-F0D7-78C9F018E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737" y="4892041"/>
            <a:ext cx="1150230" cy="16599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AAA1C0-A6D2-5565-390A-69FF2A1D4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291" y="6215012"/>
            <a:ext cx="4803671" cy="2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7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14BE-A3F3-45E6-1F5C-6B088EDB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ILMapper class from 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B13CF-2FAC-8A6E-63B1-C10E9EFBC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992" y="2570340"/>
            <a:ext cx="4120269" cy="4948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009CA-485F-C40C-16C2-14CC87439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65176"/>
            <a:ext cx="9464669" cy="5142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E6D98-3BE8-DBEB-7C0A-5684D1AF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7577-1D68-487D-96C6-E85F7E7ACF9D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542A1-F6CE-CEDD-69E9-E4FFD27A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A14DA-9A39-FF73-BD3E-F4EA9AB3F7C9}"/>
              </a:ext>
            </a:extLst>
          </p:cNvPr>
          <p:cNvSpPr txBox="1"/>
          <p:nvPr/>
        </p:nvSpPr>
        <p:spPr>
          <a:xfrm>
            <a:off x="1142996" y="4164392"/>
            <a:ext cx="6711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an instance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ILMapper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class, then pass the post-order traversal to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generate_intermediate_language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function. This function is the starting point for generating IL code based on the post-order traversal.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4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9AC1-6B06-97B8-7C61-D7607840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generation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DE37-3E0C-0113-032F-A8B56E12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497" y="1852684"/>
            <a:ext cx="9727442" cy="4038600"/>
          </a:xfrm>
        </p:spPr>
        <p:txBody>
          <a:bodyPr>
            <a:normAutofit fontScale="92500" lnSpcReduction="20000"/>
          </a:bodyPr>
          <a:lstStyle/>
          <a:p>
            <a:pPr marL="502920" indent="-457200"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Write A grammar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Generate A Lexer and Parser from your grammar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Write your input and a script that specifies the flow of your program (main script)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Write a custom listener to generate an Abstract syntax tree (AST) from the parse tree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If your AST is binary, transform it to a normal AST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Perform post-order traversal on your AST and store it.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Generate IL code from the post-order traversal of the AST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Write the IL code to a file with the “.il” extension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Use ilasm.exe to produce an executable file for your “.il” file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Run your executable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291E-72D5-C128-D257-E2CFF9A7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B55-FAB3-4EF4-B2FD-3A5F1FBA5B5C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DB0C9-D76B-2A98-B578-91928537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00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4255-7999-87C2-8C2D-E3B944A1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ILMapper class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49ACE5-AF6F-BA0F-5655-E828C26EB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29" y="2985139"/>
            <a:ext cx="10778262" cy="312696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5549E-1409-3EE2-0681-D2EC96AF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9749-531E-4FA1-8DAD-DA72AA48C455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18842-9C51-C937-A113-03B66E1F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2BBA4-21AF-BB1B-887B-B6C57731C404}"/>
              </a:ext>
            </a:extLst>
          </p:cNvPr>
          <p:cNvSpPr txBox="1"/>
          <p:nvPr/>
        </p:nvSpPr>
        <p:spPr>
          <a:xfrm>
            <a:off x="691629" y="1893022"/>
            <a:ext cx="1094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ILMapper</a:t>
            </a:r>
            <a:r>
              <a:rPr lang="en-US" dirty="0"/>
              <a:t> class is responsible for generating IL code from the post-order traversal of the given input program.</a:t>
            </a:r>
          </a:p>
        </p:txBody>
      </p:sp>
    </p:spTree>
    <p:extLst>
      <p:ext uri="{BB962C8B-B14F-4D97-AF65-F5344CB8AC3E}">
        <p14:creationId xmlns:p14="http://schemas.microsoft.com/office/powerpoint/2010/main" val="3608355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7DC4-9B58-8ADD-A76E-6D2FB873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ILMapper Core functions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74469A-5D9A-51F0-A7AA-EDD84951D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9012" y="1827674"/>
            <a:ext cx="6015789" cy="439615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8E8F7-BADB-A03A-C6DA-6431053B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122C-B027-467C-883F-017F2247F0FE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24D82-3420-0B9B-F0E9-ECC6ECBE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B8508-B276-0111-0389-FB52261CFBC6}"/>
              </a:ext>
            </a:extLst>
          </p:cNvPr>
          <p:cNvSpPr txBox="1"/>
          <p:nvPr/>
        </p:nvSpPr>
        <p:spPr>
          <a:xfrm>
            <a:off x="1008668" y="1965960"/>
            <a:ext cx="45060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generate_intermediate_language</a:t>
            </a:r>
            <a:r>
              <a:rPr lang="en-US" dirty="0"/>
              <a:t> function iterates through the post-order traversal and does the following based on the type of the item: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item is an operand, it gets pushed onto the </a:t>
            </a:r>
            <a:r>
              <a:rPr lang="en-US" dirty="0" err="1"/>
              <a:t>ILMapper</a:t>
            </a:r>
            <a:r>
              <a:rPr lang="en-US" dirty="0"/>
              <a:t>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item is an operator, it is passed to the </a:t>
            </a:r>
            <a:r>
              <a:rPr lang="en-US" dirty="0" err="1"/>
              <a:t>generate_il_based_on_operator</a:t>
            </a:r>
            <a:r>
              <a:rPr lang="en-US" dirty="0"/>
              <a:t> function, and the function result is added to the </a:t>
            </a:r>
            <a:r>
              <a:rPr lang="en-US" dirty="0" err="1"/>
              <a:t>il_codes</a:t>
            </a:r>
            <a:r>
              <a:rPr lang="en-US" dirty="0"/>
              <a:t> array of the </a:t>
            </a:r>
            <a:r>
              <a:rPr lang="en-US" dirty="0" err="1"/>
              <a:t>ILMapper</a:t>
            </a:r>
            <a:r>
              <a:rPr lang="en-US" dirty="0"/>
              <a:t> class.</a:t>
            </a:r>
          </a:p>
          <a:p>
            <a:r>
              <a:rPr lang="en-US" dirty="0"/>
              <a:t>after the iteration of the post-order traversal is finished, the necessary header is written to the output file. The generated il codes are appended, and the footer is appended.</a:t>
            </a:r>
          </a:p>
        </p:txBody>
      </p:sp>
    </p:spTree>
    <p:extLst>
      <p:ext uri="{BB962C8B-B14F-4D97-AF65-F5344CB8AC3E}">
        <p14:creationId xmlns:p14="http://schemas.microsoft.com/office/powerpoint/2010/main" val="4239905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7DC4-9B58-8ADD-A76E-6D2FB873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ILMapper Core functions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5648BF-E7FE-9F66-22C6-7924736D8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6095" y="1965960"/>
            <a:ext cx="7340406" cy="428329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1561-BD56-BD07-FB82-A8EA9CCC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7ACA-F4C3-42E8-9E06-2B57992B02EB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B6037-A349-9F9F-3AF4-F440F752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6B463F-D0FF-A7A5-24F7-62B656D19D88}"/>
                  </a:ext>
                </a:extLst>
              </p14:cNvPr>
              <p14:cNvContentPartPr/>
              <p14:nvPr/>
            </p14:nvContentPartPr>
            <p14:xfrm>
              <a:off x="6129926" y="6017811"/>
              <a:ext cx="1823400" cy="1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6B463F-D0FF-A7A5-24F7-62B656D19D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0926" y="6008811"/>
                <a:ext cx="184104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0B285C78-6142-E042-B157-DB99E4572CC1}"/>
              </a:ext>
            </a:extLst>
          </p:cNvPr>
          <p:cNvGrpSpPr/>
          <p:nvPr/>
        </p:nvGrpSpPr>
        <p:grpSpPr>
          <a:xfrm>
            <a:off x="6260246" y="6166131"/>
            <a:ext cx="1845720" cy="379080"/>
            <a:chOff x="6260246" y="6166131"/>
            <a:chExt cx="184572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B76C68F-8C61-9E77-DD1D-39D32D94499C}"/>
                    </a:ext>
                  </a:extLst>
                </p14:cNvPr>
                <p14:cNvContentPartPr/>
                <p14:nvPr/>
              </p14:nvContentPartPr>
              <p14:xfrm>
                <a:off x="6331166" y="6166131"/>
                <a:ext cx="107280" cy="258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B76C68F-8C61-9E77-DD1D-39D32D9449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22166" y="6157491"/>
                  <a:ext cx="124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50193D-73BE-79F4-4983-87E30F4F2F62}"/>
                    </a:ext>
                  </a:extLst>
                </p14:cNvPr>
                <p14:cNvContentPartPr/>
                <p14:nvPr/>
              </p14:nvContentPartPr>
              <p14:xfrm>
                <a:off x="6260246" y="6353691"/>
                <a:ext cx="14940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50193D-73BE-79F4-4983-87E30F4F2F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51606" y="6344691"/>
                  <a:ext cx="167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F943EF-E1D2-43FD-9FCB-135AC2C00626}"/>
                    </a:ext>
                  </a:extLst>
                </p14:cNvPr>
                <p14:cNvContentPartPr/>
                <p14:nvPr/>
              </p14:nvContentPartPr>
              <p14:xfrm>
                <a:off x="6503606" y="6342171"/>
                <a:ext cx="92880" cy="70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F943EF-E1D2-43FD-9FCB-135AC2C006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94966" y="6333171"/>
                  <a:ext cx="110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10C8B6E-AE9C-2C5A-5728-711CC24AB397}"/>
                    </a:ext>
                  </a:extLst>
                </p14:cNvPr>
                <p14:cNvContentPartPr/>
                <p14:nvPr/>
              </p14:nvContentPartPr>
              <p14:xfrm>
                <a:off x="6689726" y="6316611"/>
                <a:ext cx="98640" cy="104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10C8B6E-AE9C-2C5A-5728-711CC24AB3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80726" y="6307611"/>
                  <a:ext cx="116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8121A9-80A6-EF96-793C-6B58B6D3F586}"/>
                    </a:ext>
                  </a:extLst>
                </p14:cNvPr>
                <p14:cNvContentPartPr/>
                <p14:nvPr/>
              </p14:nvContentPartPr>
              <p14:xfrm>
                <a:off x="6885566" y="6400491"/>
                <a:ext cx="10080" cy="131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D8121A9-80A6-EF96-793C-6B58B6D3F5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76926" y="6391491"/>
                  <a:ext cx="27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824AFD-806E-34D0-9CB2-8A6C503F36CE}"/>
                    </a:ext>
                  </a:extLst>
                </p14:cNvPr>
                <p14:cNvContentPartPr/>
                <p14:nvPr/>
              </p14:nvContentPartPr>
              <p14:xfrm>
                <a:off x="7072406" y="6283851"/>
                <a:ext cx="338040" cy="167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824AFD-806E-34D0-9CB2-8A6C503F36C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63406" y="6274851"/>
                  <a:ext cx="355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4FF1FE-63FF-EEBD-8C65-6577BC9B9363}"/>
                    </a:ext>
                  </a:extLst>
                </p14:cNvPr>
                <p14:cNvContentPartPr/>
                <p14:nvPr/>
              </p14:nvContentPartPr>
              <p14:xfrm>
                <a:off x="7491806" y="6204651"/>
                <a:ext cx="169200" cy="300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4FF1FE-63FF-EEBD-8C65-6577BC9B93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83166" y="6195651"/>
                  <a:ext cx="1868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65723A8-FE77-7524-99C9-C957B984AE80}"/>
                    </a:ext>
                  </a:extLst>
                </p14:cNvPr>
                <p14:cNvContentPartPr/>
                <p14:nvPr/>
              </p14:nvContentPartPr>
              <p14:xfrm>
                <a:off x="7753166" y="6363411"/>
                <a:ext cx="19080" cy="132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65723A8-FE77-7524-99C9-C957B984AE8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44526" y="6354411"/>
                  <a:ext cx="36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2DF827F-07D4-F0E1-9284-DC2CDE758485}"/>
                    </a:ext>
                  </a:extLst>
                </p14:cNvPr>
                <p14:cNvContentPartPr/>
                <p14:nvPr/>
              </p14:nvContentPartPr>
              <p14:xfrm>
                <a:off x="7771886" y="6297531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2DF827F-07D4-F0E1-9284-DC2CDE75848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62886" y="62888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7B95101-98D8-38DF-7058-8B239D2CC246}"/>
                    </a:ext>
                  </a:extLst>
                </p14:cNvPr>
                <p14:cNvContentPartPr/>
                <p14:nvPr/>
              </p14:nvContentPartPr>
              <p14:xfrm>
                <a:off x="7843166" y="6241731"/>
                <a:ext cx="20880" cy="303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7B95101-98D8-38DF-7058-8B239D2CC24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34166" y="6232731"/>
                  <a:ext cx="385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414F5ED-4D56-7B0E-1ABA-946443D45303}"/>
                    </a:ext>
                  </a:extLst>
                </p14:cNvPr>
                <p14:cNvContentPartPr/>
                <p14:nvPr/>
              </p14:nvContentPartPr>
              <p14:xfrm>
                <a:off x="7909046" y="6371691"/>
                <a:ext cx="19692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414F5ED-4D56-7B0E-1ABA-946443D453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00046" y="6362691"/>
                  <a:ext cx="21456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B19E245-FA0B-3A8A-31CD-8486976DF66A}"/>
              </a:ext>
            </a:extLst>
          </p:cNvPr>
          <p:cNvGrpSpPr/>
          <p:nvPr/>
        </p:nvGrpSpPr>
        <p:grpSpPr>
          <a:xfrm>
            <a:off x="2005406" y="3284331"/>
            <a:ext cx="960120" cy="298800"/>
            <a:chOff x="2005406" y="3284331"/>
            <a:chExt cx="96012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2343850-DEBE-16BF-15F2-CE755FC26D9D}"/>
                    </a:ext>
                  </a:extLst>
                </p14:cNvPr>
                <p14:cNvContentPartPr/>
                <p14:nvPr/>
              </p14:nvContentPartPr>
              <p14:xfrm>
                <a:off x="2005406" y="3284331"/>
                <a:ext cx="300600" cy="298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2343850-DEBE-16BF-15F2-CE755FC26D9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96766" y="3275331"/>
                  <a:ext cx="3182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AF2555A-9BAD-B599-1FD0-845D3006FE0C}"/>
                    </a:ext>
                  </a:extLst>
                </p14:cNvPr>
                <p14:cNvContentPartPr/>
                <p14:nvPr/>
              </p14:nvContentPartPr>
              <p14:xfrm>
                <a:off x="2453246" y="3342291"/>
                <a:ext cx="431280" cy="7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AF2555A-9BAD-B599-1FD0-845D3006FE0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44606" y="3333291"/>
                  <a:ext cx="448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64BBFAA-9F8D-A60A-BE56-4A6D58EC03E5}"/>
                    </a:ext>
                  </a:extLst>
                </p14:cNvPr>
                <p14:cNvContentPartPr/>
                <p14:nvPr/>
              </p14:nvContentPartPr>
              <p14:xfrm>
                <a:off x="2574926" y="3498531"/>
                <a:ext cx="390600" cy="17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64BBFAA-9F8D-A60A-BE56-4A6D58EC03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66286" y="3489531"/>
                  <a:ext cx="40824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E6FF21-9892-43A9-0354-01B55424210E}"/>
              </a:ext>
            </a:extLst>
          </p:cNvPr>
          <p:cNvGrpSpPr/>
          <p:nvPr/>
        </p:nvGrpSpPr>
        <p:grpSpPr>
          <a:xfrm>
            <a:off x="2205566" y="3741171"/>
            <a:ext cx="790200" cy="358560"/>
            <a:chOff x="2205566" y="3741171"/>
            <a:chExt cx="79020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91D0D1-919A-8936-3533-482CE68DE459}"/>
                    </a:ext>
                  </a:extLst>
                </p14:cNvPr>
                <p14:cNvContentPartPr/>
                <p14:nvPr/>
              </p14:nvContentPartPr>
              <p14:xfrm>
                <a:off x="2205566" y="3741171"/>
                <a:ext cx="303480" cy="358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D91D0D1-919A-8936-3533-482CE68DE45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96926" y="3732531"/>
                  <a:ext cx="3211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B9F0B5-BCBF-6AE2-5742-5006CC9C7091}"/>
                    </a:ext>
                  </a:extLst>
                </p14:cNvPr>
                <p14:cNvContentPartPr/>
                <p14:nvPr/>
              </p14:nvContentPartPr>
              <p14:xfrm>
                <a:off x="2574926" y="3908931"/>
                <a:ext cx="359640" cy="10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B9F0B5-BCBF-6AE2-5742-5006CC9C709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66286" y="3899931"/>
                  <a:ext cx="377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350CCD-4233-35FA-26A6-A75928149150}"/>
                    </a:ext>
                  </a:extLst>
                </p14:cNvPr>
                <p14:cNvContentPartPr/>
                <p14:nvPr/>
              </p14:nvContentPartPr>
              <p14:xfrm>
                <a:off x="2723966" y="4002171"/>
                <a:ext cx="271800" cy="20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350CCD-4233-35FA-26A6-A7592814915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15326" y="3993531"/>
                  <a:ext cx="28944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6CA843F-F676-8753-B770-C848B32E5174}"/>
                  </a:ext>
                </a:extLst>
              </p14:cNvPr>
              <p14:cNvContentPartPr/>
              <p14:nvPr/>
            </p14:nvContentPartPr>
            <p14:xfrm>
              <a:off x="3302846" y="3909291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6CA843F-F676-8753-B770-C848B32E517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94206" y="390029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9B78AF9-B369-CAA5-169B-A3F891D37E69}"/>
              </a:ext>
            </a:extLst>
          </p:cNvPr>
          <p:cNvGrpSpPr/>
          <p:nvPr/>
        </p:nvGrpSpPr>
        <p:grpSpPr>
          <a:xfrm>
            <a:off x="3265406" y="3377211"/>
            <a:ext cx="1838520" cy="411120"/>
            <a:chOff x="3265406" y="3377211"/>
            <a:chExt cx="1838520" cy="4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738172-7666-66C1-0059-FCDD5036936E}"/>
                    </a:ext>
                  </a:extLst>
                </p14:cNvPr>
                <p14:cNvContentPartPr/>
                <p14:nvPr/>
              </p14:nvContentPartPr>
              <p14:xfrm>
                <a:off x="3896126" y="3452091"/>
                <a:ext cx="1207800" cy="66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738172-7666-66C1-0059-FCDD5036936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87126" y="3443451"/>
                  <a:ext cx="1225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917651E-DD04-3688-3397-7AF1EAC91286}"/>
                    </a:ext>
                  </a:extLst>
                </p14:cNvPr>
                <p14:cNvContentPartPr/>
                <p14:nvPr/>
              </p14:nvContentPartPr>
              <p14:xfrm>
                <a:off x="3909086" y="3377211"/>
                <a:ext cx="113040" cy="227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917651E-DD04-3688-3397-7AF1EAC912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00086" y="3368211"/>
                  <a:ext cx="130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262399-43E0-B019-D722-2A6F6EBA45AD}"/>
                    </a:ext>
                  </a:extLst>
                </p14:cNvPr>
                <p14:cNvContentPartPr/>
                <p14:nvPr/>
              </p14:nvContentPartPr>
              <p14:xfrm>
                <a:off x="3265406" y="3414651"/>
                <a:ext cx="38880" cy="315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262399-43E0-B019-D722-2A6F6EBA45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56406" y="3406011"/>
                  <a:ext cx="565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AEB6C48-0CA7-70F4-DE16-FC94DD687CCA}"/>
                    </a:ext>
                  </a:extLst>
                </p14:cNvPr>
                <p14:cNvContentPartPr/>
                <p14:nvPr/>
              </p14:nvContentPartPr>
              <p14:xfrm>
                <a:off x="3498686" y="3629211"/>
                <a:ext cx="19044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AEB6C48-0CA7-70F4-DE16-FC94DD687C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89686" y="3620571"/>
                  <a:ext cx="208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03F2EE9-D185-A0BB-2E70-03193D1A8B08}"/>
                    </a:ext>
                  </a:extLst>
                </p14:cNvPr>
                <p14:cNvContentPartPr/>
                <p14:nvPr/>
              </p14:nvContentPartPr>
              <p14:xfrm>
                <a:off x="3526766" y="3787971"/>
                <a:ext cx="33300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03F2EE9-D185-A0BB-2E70-03193D1A8B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18126" y="3779331"/>
                  <a:ext cx="35064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3306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D547-E489-AE82-A982-1845EB08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ILMapper code generation for assignment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EA4F0-8C25-CE21-4315-CFB7017AB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0776" y="1736137"/>
            <a:ext cx="7375901" cy="402179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DB85A-04AD-A552-5F4F-CBC7EDDD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C063-DB87-4746-A3C9-709F32993EFE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43B0-F277-FFDE-DCC8-CE12EEBD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60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</a:t>
            </a:r>
            <a:r>
              <a:rPr lang="en-US" sz="3200" dirty="0">
                <a:solidFill>
                  <a:srgbClr val="FF0000"/>
                </a:solidFill>
              </a:rPr>
              <a:t>b’,  </a:t>
            </a:r>
            <a:r>
              <a:rPr lang="en-US" sz="3200" dirty="0"/>
              <a:t>'450’,  '50’,  '/’,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31348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29661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40021"/>
              </p:ext>
            </p:extLst>
          </p:nvPr>
        </p:nvGraphicFramePr>
        <p:xfrm>
          <a:off x="2806397" y="2565528"/>
          <a:ext cx="5445079" cy="384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2FB62-77D6-A292-C0D6-023B3832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83E5-ADBA-47E3-A507-373A12363DAE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3BF19E-6F7B-948B-9238-687E8A10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99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</a:t>
            </a:r>
            <a:r>
              <a:rPr lang="en-US" sz="3200" dirty="0">
                <a:solidFill>
                  <a:srgbClr val="FF0000"/>
                </a:solidFill>
              </a:rPr>
              <a:t>'450’</a:t>
            </a:r>
            <a:r>
              <a:rPr lang="en-US" sz="3200" dirty="0"/>
              <a:t>,  '50’,  '/’,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56587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/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84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2BD40-7014-F49F-788F-1973C83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8DAE-119A-47A2-B930-68177F6FEE7E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32BE22-F43B-3946-744F-6FE7E4FC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73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</a:t>
            </a:r>
            <a:r>
              <a:rPr lang="en-US" sz="3200" dirty="0">
                <a:solidFill>
                  <a:srgbClr val="FF0000"/>
                </a:solidFill>
              </a:rPr>
              <a:t>50</a:t>
            </a:r>
            <a:r>
              <a:rPr lang="en-US" sz="3200" dirty="0"/>
              <a:t>’,  '/’,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82097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/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84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524DF-3FAB-0E01-84FA-33474A1D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110F-40BD-470D-999D-25996CF1DD67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7B073B-B0EB-B711-AA4F-021D35CC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</a:t>
            </a:r>
            <a:r>
              <a:rPr lang="en-US" sz="3200" dirty="0">
                <a:solidFill>
                  <a:srgbClr val="FF0000"/>
                </a:solidFill>
              </a:rPr>
              <a:t>'/’</a:t>
            </a:r>
            <a:r>
              <a:rPr lang="en-US" sz="3200" dirty="0"/>
              <a:t>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96065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90924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341810"/>
              </p:ext>
            </p:extLst>
          </p:nvPr>
        </p:nvGraphicFramePr>
        <p:xfrm>
          <a:off x="2806397" y="2565528"/>
          <a:ext cx="5445079" cy="349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697A3-EBFE-FD4A-D195-77F193F6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BACC-7038-420C-9305-BFE700F342DD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FA4392-9385-195B-7EEF-2D5F456D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37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</a:t>
            </a:r>
            <a:r>
              <a:rPr lang="en-US" sz="3200" dirty="0">
                <a:solidFill>
                  <a:srgbClr val="FF0000"/>
                </a:solidFill>
              </a:rPr>
              <a:t>'/’</a:t>
            </a:r>
            <a:r>
              <a:rPr lang="en-US" sz="3200" dirty="0"/>
              <a:t>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48296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95139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03505"/>
              </p:ext>
            </p:extLst>
          </p:nvPr>
        </p:nvGraphicFramePr>
        <p:xfrm>
          <a:off x="2806397" y="2565528"/>
          <a:ext cx="5445079" cy="349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F8A45-D669-AB6D-EF75-6DBBFAF3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2F1B-E042-40ED-AAFB-1032FF04600E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BF5D5-6F46-3BF8-448F-049D2607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49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</a:t>
            </a:r>
            <a:r>
              <a:rPr lang="en-US" sz="3200" dirty="0">
                <a:solidFill>
                  <a:srgbClr val="FF0000"/>
                </a:solidFill>
              </a:rPr>
              <a:t>'/’</a:t>
            </a:r>
            <a:r>
              <a:rPr lang="en-US" sz="3200" dirty="0"/>
              <a:t>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971342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000" strike="noStrike" dirty="0"/>
                        <a:t>__Temporary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541549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09464"/>
              </p:ext>
            </p:extLst>
          </p:nvPr>
        </p:nvGraphicFramePr>
        <p:xfrm>
          <a:off x="2806397" y="2565528"/>
          <a:ext cx="5445079" cy="349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A34AD-E454-8191-1B8F-77A4F02E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195-0175-44B5-BAF9-7D4D8C0FDBC5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64D85E-067A-9E83-D950-32F58B3E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BCC7600-E86C-7E10-1F68-B0D38EA96CF3}"/>
                  </a:ext>
                </a:extLst>
              </p14:cNvPr>
              <p14:cNvContentPartPr/>
              <p14:nvPr/>
            </p14:nvContentPartPr>
            <p14:xfrm>
              <a:off x="399086" y="4923771"/>
              <a:ext cx="2102760" cy="808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BCC7600-E86C-7E10-1F68-B0D38EA96C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6" y="4914771"/>
                <a:ext cx="2120400" cy="82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FDE40CF-5800-DBE3-6220-3140A0924C07}"/>
              </a:ext>
            </a:extLst>
          </p:cNvPr>
          <p:cNvGrpSpPr/>
          <p:nvPr/>
        </p:nvGrpSpPr>
        <p:grpSpPr>
          <a:xfrm>
            <a:off x="2462966" y="5495451"/>
            <a:ext cx="6659280" cy="1007640"/>
            <a:chOff x="2462966" y="5495451"/>
            <a:chExt cx="6659280" cy="10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490CB3-32A9-11FF-29C2-64F7C78BFFF6}"/>
                    </a:ext>
                  </a:extLst>
                </p14:cNvPr>
                <p14:cNvContentPartPr/>
                <p14:nvPr/>
              </p14:nvContentPartPr>
              <p14:xfrm>
                <a:off x="2462966" y="5495451"/>
                <a:ext cx="6510240" cy="1007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490CB3-32A9-11FF-29C2-64F7C78BFF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54326" y="5486451"/>
                  <a:ext cx="6527880" cy="10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D59D39-E0CB-8ABB-E874-8C40F043C65A}"/>
                    </a:ext>
                  </a:extLst>
                </p14:cNvPr>
                <p14:cNvContentPartPr/>
                <p14:nvPr/>
              </p14:nvContentPartPr>
              <p14:xfrm>
                <a:off x="8910566" y="5933931"/>
                <a:ext cx="211680" cy="256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D59D39-E0CB-8ABB-E874-8C40F043C6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01566" y="5925291"/>
                  <a:ext cx="229320" cy="27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404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1D5F-172A-747A-982B-7189188D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1- Define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A9D1-9681-308A-1726-A4D337D6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0048"/>
            <a:ext cx="9872871" cy="434595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hlinkClick r:id="rId2" action="ppaction://hlinkfile"/>
              </a:rPr>
              <a:t>Grammar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US" dirty="0"/>
              <a:t>is used to define the rules that should be followed, and the default lexer and parser can be generated from it. Below are two sample production rules: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8610C5-D58A-10C8-10F1-47270A9F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725" y="2730278"/>
            <a:ext cx="5889019" cy="1907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230F3-0E21-A325-208A-632A1BB83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725" y="4892041"/>
            <a:ext cx="9315573" cy="73618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427B-5DD6-4BB8-8747-6E3D4DE4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F13-4C12-4551-9FD5-27E56CE9D832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3F6A8-3118-ACB9-809D-5CF6F13B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14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</a:t>
            </a:r>
            <a:r>
              <a:rPr lang="en-US" sz="3200" dirty="0">
                <a:solidFill>
                  <a:srgbClr val="FF0000"/>
                </a:solidFill>
              </a:rPr>
              <a:t>23</a:t>
            </a:r>
            <a:r>
              <a:rPr lang="en-US" sz="3200" dirty="0"/>
              <a:t>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76548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000" strike="noStrike" dirty="0"/>
                        <a:t>__Temporary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/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9883"/>
              </p:ext>
            </p:extLst>
          </p:nvPr>
        </p:nvGraphicFramePr>
        <p:xfrm>
          <a:off x="2806397" y="2565528"/>
          <a:ext cx="5445079" cy="349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DAEA-2537-658B-BF29-7B563AD8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F485-2088-444E-90C0-033D32DFF98E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2E3C52-65CB-58AC-BE58-EA75DB16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98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</a:t>
            </a: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28793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/>
                        <a:t>__Temporary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9114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539098"/>
              </p:ext>
            </p:extLst>
          </p:nvPr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3B05C-574F-18DC-6C0C-483F5DF4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AFB7-1003-4E30-B857-A23029F8ACCF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94709-A177-8870-1936-7E0E4999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52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</a:t>
            </a: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68741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32409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B14D3-F588-7340-575A-E4EBFE2C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ADB7-3C4F-479F-923F-12F3DC8E83B7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F31055-DC18-B0F4-B426-697EA549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41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</a:t>
            </a: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96199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000" strike="noStrike" dirty="0"/>
                        <a:t>__Temporary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86068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93284-4F1B-D457-5FED-7F476C62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9379-EADA-4F34-90EB-42E5F3D0F963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5374C5-646A-B263-A646-B9C153E3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07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'+’,  ‘</a:t>
            </a:r>
            <a:r>
              <a:rPr lang="en-US" sz="3200" dirty="0">
                <a:solidFill>
                  <a:srgbClr val="FF0000"/>
                </a:solidFill>
              </a:rPr>
              <a:t>=</a:t>
            </a:r>
            <a:r>
              <a:rPr lang="en-US" sz="3200" dirty="0"/>
              <a:t>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47945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/>
                        <a:t>__Temporary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/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288273"/>
              </p:ext>
            </p:extLst>
          </p:nvPr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stloc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FAD52-9F03-B14D-78CA-3D513F2E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EF25-4B5C-4983-B4D2-5C6DCC571191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76A006-DD10-6C7F-9753-0B4AF5C9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06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'+’,  ‘</a:t>
            </a:r>
            <a:r>
              <a:rPr lang="en-US" sz="3200" dirty="0">
                <a:solidFill>
                  <a:srgbClr val="FF0000"/>
                </a:solidFill>
              </a:rPr>
              <a:t>=</a:t>
            </a:r>
            <a:r>
              <a:rPr lang="en-US" sz="3200" dirty="0"/>
              <a:t>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63235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31676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stloc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DF104-CD41-F6C0-5B67-6FD22651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FD6A-5BC3-400C-ACF0-81120A0DCBBE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1D9648-498B-CA72-56DB-5288A989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1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/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7768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stloc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6A93C-EB59-24D8-DEC1-C23B1289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EB41-AFB4-43AC-942B-351E528FA25B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3FE9D2-B5A1-8208-B604-8BFF0B5C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54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605D-3228-DE1B-0396-8B38B06B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09" y="382093"/>
            <a:ext cx="6050791" cy="1521083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generation:  binary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69DF7E-5984-45FA-97FF-6156768B6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9545" y="325432"/>
            <a:ext cx="5642446" cy="5898396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86C7A-8FC8-4358-E4DC-92B14878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BA5F-EE88-4A18-9247-B5B24C9EF23B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24CCF-A046-4CAE-78D5-6C08875A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26C0F8-5CAA-208F-273A-D9F5A3A68571}"/>
              </a:ext>
            </a:extLst>
          </p:cNvPr>
          <p:cNvGrpSpPr/>
          <p:nvPr/>
        </p:nvGrpSpPr>
        <p:grpSpPr>
          <a:xfrm>
            <a:off x="10085966" y="2686731"/>
            <a:ext cx="972360" cy="307800"/>
            <a:chOff x="10085966" y="2686731"/>
            <a:chExt cx="97236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6D8306-6E59-AA3C-D0AD-0C82B53D4B82}"/>
                    </a:ext>
                  </a:extLst>
                </p14:cNvPr>
                <p14:cNvContentPartPr/>
                <p14:nvPr/>
              </p14:nvContentPartPr>
              <p14:xfrm>
                <a:off x="10085966" y="2920011"/>
                <a:ext cx="43560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6D8306-6E59-AA3C-D0AD-0C82B53D4B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77326" y="2911371"/>
                  <a:ext cx="453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3E53D42-49ED-CA24-3C49-9D0B4777E25C}"/>
                    </a:ext>
                  </a:extLst>
                </p14:cNvPr>
                <p14:cNvContentPartPr/>
                <p14:nvPr/>
              </p14:nvContentPartPr>
              <p14:xfrm>
                <a:off x="10458926" y="2813451"/>
                <a:ext cx="141480" cy="181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3E53D42-49ED-CA24-3C49-9D0B4777E2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50286" y="2804811"/>
                  <a:ext cx="1591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613DE4-096A-D11F-F3F6-75C4E672B5FD}"/>
                    </a:ext>
                  </a:extLst>
                </p14:cNvPr>
                <p14:cNvContentPartPr/>
                <p14:nvPr/>
              </p14:nvContentPartPr>
              <p14:xfrm>
                <a:off x="10785806" y="2724531"/>
                <a:ext cx="360" cy="208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613DE4-096A-D11F-F3F6-75C4E672B5F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76806" y="2715531"/>
                  <a:ext cx="18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8865B4-3257-7279-AB46-5919E49D9217}"/>
                    </a:ext>
                  </a:extLst>
                </p14:cNvPr>
                <p14:cNvContentPartPr/>
                <p14:nvPr/>
              </p14:nvContentPartPr>
              <p14:xfrm>
                <a:off x="10888406" y="2686731"/>
                <a:ext cx="12240" cy="258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8865B4-3257-7279-AB46-5919E49D92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79766" y="2678091"/>
                  <a:ext cx="298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68D086-FB17-2BC8-112F-B33272877FBE}"/>
                    </a:ext>
                  </a:extLst>
                </p14:cNvPr>
                <p14:cNvContentPartPr/>
                <p14:nvPr/>
              </p14:nvContentPartPr>
              <p14:xfrm>
                <a:off x="10861766" y="2705451"/>
                <a:ext cx="196560" cy="271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68D086-FB17-2BC8-112F-B33272877F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52766" y="2696451"/>
                  <a:ext cx="21420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A97F44-F0BD-E8DE-CAD1-D26915423592}"/>
              </a:ext>
            </a:extLst>
          </p:cNvPr>
          <p:cNvGrpSpPr/>
          <p:nvPr/>
        </p:nvGrpSpPr>
        <p:grpSpPr>
          <a:xfrm>
            <a:off x="10132766" y="3161931"/>
            <a:ext cx="1362240" cy="256680"/>
            <a:chOff x="10132766" y="3161931"/>
            <a:chExt cx="136224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09AE8F-F8E3-ADB9-3272-F67C24635E5A}"/>
                    </a:ext>
                  </a:extLst>
                </p14:cNvPr>
                <p14:cNvContentPartPr/>
                <p14:nvPr/>
              </p14:nvContentPartPr>
              <p14:xfrm>
                <a:off x="10132766" y="3358491"/>
                <a:ext cx="379440" cy="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09AE8F-F8E3-ADB9-3272-F67C24635E5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24126" y="3349851"/>
                  <a:ext cx="397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0DB700-23B2-C552-7365-BA0423799376}"/>
                    </a:ext>
                  </a:extLst>
                </p14:cNvPr>
                <p14:cNvContentPartPr/>
                <p14:nvPr/>
              </p14:nvContentPartPr>
              <p14:xfrm>
                <a:off x="10515086" y="3261651"/>
                <a:ext cx="100080" cy="151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0DB700-23B2-C552-7365-BA04237993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06086" y="3253011"/>
                  <a:ext cx="117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2AA88A-3EA3-4BE0-D3DD-23ACE0BC6343}"/>
                    </a:ext>
                  </a:extLst>
                </p14:cNvPr>
                <p14:cNvContentPartPr/>
                <p14:nvPr/>
              </p14:nvContentPartPr>
              <p14:xfrm>
                <a:off x="11038526" y="3161931"/>
                <a:ext cx="456480" cy="218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2AA88A-3EA3-4BE0-D3DD-23ACE0BC634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029526" y="3153291"/>
                  <a:ext cx="474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88D356-0DC7-D5BF-10BF-35F7B1786A5E}"/>
                    </a:ext>
                  </a:extLst>
                </p14:cNvPr>
                <p14:cNvContentPartPr/>
                <p14:nvPr/>
              </p14:nvContentPartPr>
              <p14:xfrm>
                <a:off x="10816046" y="3284331"/>
                <a:ext cx="132120" cy="134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88D356-0DC7-D5BF-10BF-35F7B1786A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807406" y="3275331"/>
                  <a:ext cx="14976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107092D-27AA-A4EF-4D28-F55F6FDC6E26}"/>
              </a:ext>
            </a:extLst>
          </p:cNvPr>
          <p:cNvGrpSpPr/>
          <p:nvPr/>
        </p:nvGrpSpPr>
        <p:grpSpPr>
          <a:xfrm>
            <a:off x="10047806" y="3638571"/>
            <a:ext cx="1766160" cy="1237680"/>
            <a:chOff x="10047806" y="3638571"/>
            <a:chExt cx="1766160" cy="12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B2B6F3-F81D-EDD0-7CB2-32D7F2EEE1AA}"/>
                    </a:ext>
                  </a:extLst>
                </p14:cNvPr>
                <p14:cNvContentPartPr/>
                <p14:nvPr/>
              </p14:nvContentPartPr>
              <p14:xfrm>
                <a:off x="10198286" y="3806691"/>
                <a:ext cx="299160" cy="19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B2B6F3-F81D-EDD0-7CB2-32D7F2EEE1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189286" y="3797691"/>
                  <a:ext cx="316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8FA654-2776-7CB8-890A-6C2AEEE968B2}"/>
                    </a:ext>
                  </a:extLst>
                </p14:cNvPr>
                <p14:cNvContentPartPr/>
                <p14:nvPr/>
              </p14:nvContentPartPr>
              <p14:xfrm>
                <a:off x="10440566" y="3750531"/>
                <a:ext cx="212760" cy="135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8FA654-2776-7CB8-890A-6C2AEEE968B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31566" y="3741891"/>
                  <a:ext cx="230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F02903-5117-3AD6-612A-B3F1B4257565}"/>
                    </a:ext>
                  </a:extLst>
                </p14:cNvPr>
                <p14:cNvContentPartPr/>
                <p14:nvPr/>
              </p14:nvContentPartPr>
              <p14:xfrm>
                <a:off x="10664486" y="3647931"/>
                <a:ext cx="25380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F02903-5117-3AD6-612A-B3F1B425756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655846" y="3638931"/>
                  <a:ext cx="271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029E3F-0690-70AD-49EE-046D45DE8C9B}"/>
                    </a:ext>
                  </a:extLst>
                </p14:cNvPr>
                <p14:cNvContentPartPr/>
                <p14:nvPr/>
              </p14:nvContentPartPr>
              <p14:xfrm>
                <a:off x="10850606" y="3638571"/>
                <a:ext cx="10440" cy="221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029E3F-0690-70AD-49EE-046D45DE8C9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41606" y="3629931"/>
                  <a:ext cx="28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AC55A82-E456-18BC-6EE6-D1E9C815A846}"/>
                    </a:ext>
                  </a:extLst>
                </p14:cNvPr>
                <p14:cNvContentPartPr/>
                <p14:nvPr/>
              </p14:nvContentPartPr>
              <p14:xfrm>
                <a:off x="10897766" y="3800571"/>
                <a:ext cx="143280" cy="28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AC55A82-E456-18BC-6EE6-D1E9C815A8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88766" y="3791931"/>
                  <a:ext cx="160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FDBF04-AE8D-136D-D888-D2B5199BB5C7}"/>
                    </a:ext>
                  </a:extLst>
                </p14:cNvPr>
                <p14:cNvContentPartPr/>
                <p14:nvPr/>
              </p14:nvContentPartPr>
              <p14:xfrm>
                <a:off x="11028446" y="3787971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FDBF04-AE8D-136D-D888-D2B5199BB5C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019806" y="37793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CEB942-7F0E-4701-D176-BD060A2FA025}"/>
                    </a:ext>
                  </a:extLst>
                </p14:cNvPr>
                <p14:cNvContentPartPr/>
                <p14:nvPr/>
              </p14:nvContentPartPr>
              <p14:xfrm>
                <a:off x="10925126" y="3734691"/>
                <a:ext cx="104040" cy="159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CEB942-7F0E-4701-D176-BD060A2FA02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916126" y="3725691"/>
                  <a:ext cx="121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946EB9-5C55-F805-3513-263A94102D80}"/>
                    </a:ext>
                  </a:extLst>
                </p14:cNvPr>
                <p14:cNvContentPartPr/>
                <p14:nvPr/>
              </p14:nvContentPartPr>
              <p14:xfrm>
                <a:off x="11084606" y="3713091"/>
                <a:ext cx="244800" cy="183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946EB9-5C55-F805-3513-263A94102D8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075606" y="3704451"/>
                  <a:ext cx="262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4545785-DDE1-121C-F34C-2A55053D7A66}"/>
                    </a:ext>
                  </a:extLst>
                </p14:cNvPr>
                <p14:cNvContentPartPr/>
                <p14:nvPr/>
              </p14:nvContentPartPr>
              <p14:xfrm>
                <a:off x="11336246" y="3759891"/>
                <a:ext cx="63000" cy="112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4545785-DDE1-121C-F34C-2A55053D7A6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327606" y="3750891"/>
                  <a:ext cx="80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6F7CE1D-D1B1-38D1-F821-1E3335C68CC5}"/>
                    </a:ext>
                  </a:extLst>
                </p14:cNvPr>
                <p14:cNvContentPartPr/>
                <p14:nvPr/>
              </p14:nvContentPartPr>
              <p14:xfrm>
                <a:off x="11418326" y="3776811"/>
                <a:ext cx="202320" cy="279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6F7CE1D-D1B1-38D1-F821-1E3335C68C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409686" y="3768171"/>
                  <a:ext cx="219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12077A1-E979-B6C2-DAA7-72B23375697A}"/>
                    </a:ext>
                  </a:extLst>
                </p14:cNvPr>
                <p14:cNvContentPartPr/>
                <p14:nvPr/>
              </p14:nvContentPartPr>
              <p14:xfrm>
                <a:off x="10047806" y="4030611"/>
                <a:ext cx="104040" cy="336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12077A1-E979-B6C2-DAA7-72B23375697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39166" y="4021611"/>
                  <a:ext cx="1216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7DB8AAD-DBCE-FDC5-318B-AF031127D6FF}"/>
                    </a:ext>
                  </a:extLst>
                </p14:cNvPr>
                <p14:cNvContentPartPr/>
                <p14:nvPr/>
              </p14:nvContentPartPr>
              <p14:xfrm>
                <a:off x="10160486" y="4366491"/>
                <a:ext cx="1152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7DB8AAD-DBCE-FDC5-318B-AF031127D6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51846" y="4357491"/>
                  <a:ext cx="29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F2DE21-DC03-E5C5-6CB3-AF1F70CCBC7B}"/>
                    </a:ext>
                  </a:extLst>
                </p14:cNvPr>
                <p14:cNvContentPartPr/>
                <p14:nvPr/>
              </p14:nvContentPartPr>
              <p14:xfrm>
                <a:off x="10309526" y="4097931"/>
                <a:ext cx="102600" cy="152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F2DE21-DC03-E5C5-6CB3-AF1F70CCBC7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300526" y="4088931"/>
                  <a:ext cx="120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2BFC35F-A877-1442-4985-FB1D7ECB250D}"/>
                    </a:ext>
                  </a:extLst>
                </p14:cNvPr>
                <p14:cNvContentPartPr/>
                <p14:nvPr/>
              </p14:nvContentPartPr>
              <p14:xfrm>
                <a:off x="10495646" y="3993171"/>
                <a:ext cx="10440" cy="259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2BFC35F-A877-1442-4985-FB1D7ECB250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87006" y="3984171"/>
                  <a:ext cx="28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8E7CF5-ABE3-CD16-6CB4-CAF99D9AB985}"/>
                    </a:ext>
                  </a:extLst>
                </p14:cNvPr>
                <p14:cNvContentPartPr/>
                <p14:nvPr/>
              </p14:nvContentPartPr>
              <p14:xfrm>
                <a:off x="10548926" y="4170291"/>
                <a:ext cx="170280" cy="89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8E7CF5-ABE3-CD16-6CB4-CAF99D9AB9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539926" y="4161291"/>
                  <a:ext cx="187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609F77-E47F-3F52-50A1-D7F09DD55386}"/>
                    </a:ext>
                  </a:extLst>
                </p14:cNvPr>
                <p14:cNvContentPartPr/>
                <p14:nvPr/>
              </p14:nvContentPartPr>
              <p14:xfrm>
                <a:off x="10748726" y="4198371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609F77-E47F-3F52-50A1-D7F09DD5538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739726" y="41897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9A2BD00-BBD1-1FF3-9600-20094E1914E6}"/>
                    </a:ext>
                  </a:extLst>
                </p14:cNvPr>
                <p14:cNvContentPartPr/>
                <p14:nvPr/>
              </p14:nvContentPartPr>
              <p14:xfrm>
                <a:off x="10758086" y="4180731"/>
                <a:ext cx="204480" cy="153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9A2BD00-BBD1-1FF3-9600-20094E1914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49086" y="4171731"/>
                  <a:ext cx="222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2B5B95-99BC-B549-3A7E-3016F90A274A}"/>
                    </a:ext>
                  </a:extLst>
                </p14:cNvPr>
                <p14:cNvContentPartPr/>
                <p14:nvPr/>
              </p14:nvContentPartPr>
              <p14:xfrm>
                <a:off x="11064446" y="4198371"/>
                <a:ext cx="121320" cy="150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2B5B95-99BC-B549-3A7E-3016F90A27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55806" y="4189731"/>
                  <a:ext cx="138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A98952-CEF5-91BA-4A31-A715E4B3FA0A}"/>
                    </a:ext>
                  </a:extLst>
                </p14:cNvPr>
                <p14:cNvContentPartPr/>
                <p14:nvPr/>
              </p14:nvContentPartPr>
              <p14:xfrm>
                <a:off x="11298446" y="4086411"/>
                <a:ext cx="75960" cy="175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A98952-CEF5-91BA-4A31-A715E4B3FA0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89446" y="4077771"/>
                  <a:ext cx="93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1C157D3-69CA-BB0E-DEE7-B0E6E54B0AC2}"/>
                    </a:ext>
                  </a:extLst>
                </p14:cNvPr>
                <p14:cNvContentPartPr/>
                <p14:nvPr/>
              </p14:nvContentPartPr>
              <p14:xfrm>
                <a:off x="11124566" y="4189371"/>
                <a:ext cx="172080" cy="144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1C157D3-69CA-BB0E-DEE7-B0E6E54B0A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15566" y="4180371"/>
                  <a:ext cx="189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F56D22-6CA2-41F2-E484-5F32D54CF758}"/>
                    </a:ext>
                  </a:extLst>
                </p14:cNvPr>
                <p14:cNvContentPartPr/>
                <p14:nvPr/>
              </p14:nvContentPartPr>
              <p14:xfrm>
                <a:off x="11448206" y="4217091"/>
                <a:ext cx="55800" cy="86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F56D22-6CA2-41F2-E484-5F32D54CF75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439566" y="4208091"/>
                  <a:ext cx="73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44C24FF-6019-C953-6C86-5E0F42EED9F3}"/>
                    </a:ext>
                  </a:extLst>
                </p14:cNvPr>
                <p14:cNvContentPartPr/>
                <p14:nvPr/>
              </p14:nvContentPartPr>
              <p14:xfrm>
                <a:off x="11491046" y="4275051"/>
                <a:ext cx="97200" cy="194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44C24FF-6019-C953-6C86-5E0F42EED9F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482406" y="4266051"/>
                  <a:ext cx="114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02C489-D9C4-F008-4A81-731795E30EE8}"/>
                    </a:ext>
                  </a:extLst>
                </p14:cNvPr>
                <p14:cNvContentPartPr/>
                <p14:nvPr/>
              </p14:nvContentPartPr>
              <p14:xfrm>
                <a:off x="11466926" y="4478451"/>
                <a:ext cx="1008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02C489-D9C4-F008-4A81-731795E30E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457926" y="4469451"/>
                  <a:ext cx="2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04BDDA0-3EA6-FB4C-610D-85DAB6618C77}"/>
                    </a:ext>
                  </a:extLst>
                </p14:cNvPr>
                <p14:cNvContentPartPr/>
                <p14:nvPr/>
              </p14:nvContentPartPr>
              <p14:xfrm>
                <a:off x="10544966" y="4534251"/>
                <a:ext cx="45360" cy="130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04BDDA0-3EA6-FB4C-610D-85DAB6618C7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36326" y="4525611"/>
                  <a:ext cx="63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BED062F-DFAB-541F-6125-030F89087C75}"/>
                    </a:ext>
                  </a:extLst>
                </p14:cNvPr>
                <p14:cNvContentPartPr/>
                <p14:nvPr/>
              </p14:nvContentPartPr>
              <p14:xfrm>
                <a:off x="10543166" y="4384851"/>
                <a:ext cx="13320" cy="3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BED062F-DFAB-541F-6125-030F89087C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34526" y="4376211"/>
                  <a:ext cx="30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5F598F1-6F15-9F4D-7875-5B017F1638FB}"/>
                    </a:ext>
                  </a:extLst>
                </p14:cNvPr>
                <p14:cNvContentPartPr/>
                <p14:nvPr/>
              </p14:nvContentPartPr>
              <p14:xfrm>
                <a:off x="10673846" y="4469091"/>
                <a:ext cx="243000" cy="260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5F598F1-6F15-9F4D-7875-5B017F1638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64846" y="4460451"/>
                  <a:ext cx="2606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9866763-9163-2B65-1CDA-433DEAA6366B}"/>
                    </a:ext>
                  </a:extLst>
                </p14:cNvPr>
                <p14:cNvContentPartPr/>
                <p14:nvPr/>
              </p14:nvContentPartPr>
              <p14:xfrm>
                <a:off x="11045366" y="4486731"/>
                <a:ext cx="144360" cy="330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9866763-9163-2B65-1CDA-433DEAA6366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036366" y="4477731"/>
                  <a:ext cx="1620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F546903-8FBE-AAA6-89E0-B12093C3BA2F}"/>
                    </a:ext>
                  </a:extLst>
                </p14:cNvPr>
                <p14:cNvContentPartPr/>
                <p14:nvPr/>
              </p14:nvContentPartPr>
              <p14:xfrm>
                <a:off x="11224286" y="4561971"/>
                <a:ext cx="77040" cy="192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F546903-8FBE-AAA6-89E0-B12093C3BA2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215646" y="4553331"/>
                  <a:ext cx="946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E06BD3F-A0B3-3BFD-37B1-20EFA2D635FB}"/>
                    </a:ext>
                  </a:extLst>
                </p14:cNvPr>
                <p14:cNvContentPartPr/>
                <p14:nvPr/>
              </p14:nvContentPartPr>
              <p14:xfrm>
                <a:off x="11280446" y="4684371"/>
                <a:ext cx="90360" cy="55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E06BD3F-A0B3-3BFD-37B1-20EFA2D635F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271446" y="4675731"/>
                  <a:ext cx="108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AE67882-4DAC-F16E-5BCA-B94E2AAA252E}"/>
                    </a:ext>
                  </a:extLst>
                </p14:cNvPr>
                <p14:cNvContentPartPr/>
                <p14:nvPr/>
              </p14:nvContentPartPr>
              <p14:xfrm>
                <a:off x="11353166" y="4664931"/>
                <a:ext cx="58320" cy="176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AE67882-4DAC-F16E-5BCA-B94E2AAA25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44166" y="4655931"/>
                  <a:ext cx="75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7A2299F-D4EC-9A23-9836-6C005777AD00}"/>
                    </a:ext>
                  </a:extLst>
                </p14:cNvPr>
                <p14:cNvContentPartPr/>
                <p14:nvPr/>
              </p14:nvContentPartPr>
              <p14:xfrm>
                <a:off x="11445686" y="4583211"/>
                <a:ext cx="313560" cy="218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7A2299F-D4EC-9A23-9836-6C005777AD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37046" y="4574571"/>
                  <a:ext cx="331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467E743-C1BF-9C20-C990-BBD89D3E4FDD}"/>
                    </a:ext>
                  </a:extLst>
                </p14:cNvPr>
                <p14:cNvContentPartPr/>
                <p14:nvPr/>
              </p14:nvContentPartPr>
              <p14:xfrm>
                <a:off x="11746286" y="4189371"/>
                <a:ext cx="67680" cy="649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467E743-C1BF-9C20-C990-BBD89D3E4F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737646" y="4180371"/>
                  <a:ext cx="8532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7B7EC78-18CC-4DF6-840D-6D8ACDBB2E2F}"/>
                    </a:ext>
                  </a:extLst>
                </p14:cNvPr>
                <p14:cNvContentPartPr/>
                <p14:nvPr/>
              </p14:nvContentPartPr>
              <p14:xfrm>
                <a:off x="11743046" y="4870131"/>
                <a:ext cx="23040" cy="6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7B7EC78-18CC-4DF6-840D-6D8ACDBB2E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734406" y="4861491"/>
                  <a:ext cx="40680" cy="2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232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8D8B-FA76-39B8-21BA-FA4F0B73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ILMapper code generation: block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4FB41-528C-8ED9-53EF-C775BA5B2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930" y="1972343"/>
            <a:ext cx="5040139" cy="395657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83521-8FA2-FD66-04E4-39C93F23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3B23-01FE-4869-ABB3-2C8B26FED790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7313E-5F93-9C4B-5B99-FB7954C7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35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605D-3228-DE1B-0396-8B38B06B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40" y="364592"/>
            <a:ext cx="10552789" cy="1521083"/>
          </a:xfrm>
        </p:spPr>
        <p:txBody>
          <a:bodyPr>
            <a:normAutofit/>
          </a:bodyPr>
          <a:lstStyle/>
          <a:p>
            <a:r>
              <a:rPr lang="en-US" dirty="0"/>
              <a:t>ILMapper code generation: if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5E752D-92BA-F7F1-D069-FCEE06C03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810" y="2039203"/>
            <a:ext cx="5928379" cy="3788456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4F242-7D67-8CB8-93FB-5802F3FB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6E99-FBF3-4FB8-B662-9F9F3B41BDC5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6811E-8884-4697-0D77-28E9F081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8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D6EF-1630-99FA-A19D-1309D46A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2- Generate ANTLR recognizer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BF7EF-69AD-9C4E-863F-18438E723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7011" y="1965960"/>
            <a:ext cx="3512805" cy="26483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E4E27-AE5E-727E-931A-1E539F71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184" y="1965960"/>
            <a:ext cx="4340655" cy="440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38E2B-6B1E-382F-03CF-083681E439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737"/>
          <a:stretch/>
        </p:blipFill>
        <p:spPr>
          <a:xfrm>
            <a:off x="1226562" y="3236555"/>
            <a:ext cx="4013767" cy="92098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155EB3D-65CE-CA22-C453-FEB9CC1244AF}"/>
              </a:ext>
            </a:extLst>
          </p:cNvPr>
          <p:cNvSpPr/>
          <p:nvPr/>
        </p:nvSpPr>
        <p:spPr>
          <a:xfrm>
            <a:off x="3145711" y="2576945"/>
            <a:ext cx="484632" cy="5993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EF33589-A544-5571-4644-D1C5BC688B22}"/>
              </a:ext>
            </a:extLst>
          </p:cNvPr>
          <p:cNvSpPr/>
          <p:nvPr/>
        </p:nvSpPr>
        <p:spPr>
          <a:xfrm rot="16200000">
            <a:off x="6256015" y="2929819"/>
            <a:ext cx="484632" cy="10337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28284-8711-E2C3-AEB1-5C669187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04-8A4B-42BB-A4C4-C3D4A4565723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D0A45-68B3-C2BB-7003-F2B0D914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3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605D-3228-DE1B-0396-8B38B06B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40" y="364592"/>
            <a:ext cx="10834778" cy="1521083"/>
          </a:xfrm>
        </p:spPr>
        <p:txBody>
          <a:bodyPr>
            <a:normAutofit/>
          </a:bodyPr>
          <a:lstStyle/>
          <a:p>
            <a:r>
              <a:rPr lang="en-US" dirty="0"/>
              <a:t>ILMapper code generation: if without else part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F0258-70FC-5CF7-6019-5EBB2C50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5" y="2057400"/>
            <a:ext cx="7067066" cy="37127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885C4-D820-4F8F-B1D3-30CEB58F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F1EA-636A-49DE-821A-5AA70D3357CE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59FD4-3FDE-43B0-99D4-AC202B6C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19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605D-3228-DE1B-0396-8B38B06B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40" y="364592"/>
            <a:ext cx="10552789" cy="1521083"/>
          </a:xfrm>
        </p:spPr>
        <p:txBody>
          <a:bodyPr>
            <a:normAutofit/>
          </a:bodyPr>
          <a:lstStyle/>
          <a:p>
            <a:r>
              <a:rPr lang="en-US" dirty="0"/>
              <a:t>ILMapper code generation: if with else part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91E0F0-6A1C-0DF6-9777-590098E2C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450" y="1832335"/>
            <a:ext cx="5735100" cy="4415336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B1D0C-706B-3AB5-A5DC-16D10E8A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1883-E619-4C98-A403-D975424C3431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D372F-9FD4-C316-ABFA-F2F4D97F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2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5C84-CDAB-1D2D-1FEE-FDD03586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ilasm</a:t>
            </a:r>
            <a:r>
              <a:rPr lang="en-US" dirty="0"/>
              <a:t>: command for building EXE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ADEC4-F612-608B-E028-C0C9B14A5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187" y="2263703"/>
            <a:ext cx="7901964" cy="3734586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092C5-8EF4-EA70-B050-BC56C829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DA93-E1AD-4BBB-92D0-214853BF5BAD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C1FFB-3C51-EFA7-A1FD-06C01F0C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F83A8-D37A-F595-8E81-927CE16B864C}"/>
              </a:ext>
            </a:extLst>
          </p:cNvPr>
          <p:cNvSpPr txBox="1"/>
          <p:nvPr/>
        </p:nvSpPr>
        <p:spPr>
          <a:xfrm>
            <a:off x="2286000" y="186612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ilasm</a:t>
            </a:r>
            <a:r>
              <a:rPr lang="en-US" dirty="0"/>
              <a:t> /exe output.il</a:t>
            </a:r>
          </a:p>
        </p:txBody>
      </p:sp>
    </p:spTree>
    <p:extLst>
      <p:ext uri="{BB962C8B-B14F-4D97-AF65-F5344CB8AC3E}">
        <p14:creationId xmlns:p14="http://schemas.microsoft.com/office/powerpoint/2010/main" val="1562203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5C84-CDAB-1D2D-1FEE-FDD03586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running EXE file in windows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0CD94-7BFB-871C-2AC8-169C8B1BA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136" y="3429000"/>
            <a:ext cx="7705989" cy="106449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DBE1F-BB0E-DF77-E6A2-A42CD242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E6E0-FB9E-42A3-A8E0-F3F56D6744DE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223F2-AED6-6CC8-81A7-694C1A86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1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9CC9-13A5-F4F7-EA48-8EFC3D02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12FB-8EAB-E7E9-6E6D-8659A967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code generation functionality for the following:</a:t>
            </a:r>
          </a:p>
          <a:p>
            <a:pPr lvl="1"/>
            <a:r>
              <a:rPr lang="en-US" dirty="0"/>
              <a:t>For loops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Greater than or equal to operator (“&gt;=“)</a:t>
            </a:r>
          </a:p>
          <a:p>
            <a:pPr lvl="1"/>
            <a:r>
              <a:rPr lang="en-US" dirty="0"/>
              <a:t>Less than or equal to operator (“&lt;=“)</a:t>
            </a:r>
          </a:p>
          <a:p>
            <a:pPr lvl="1"/>
            <a:r>
              <a:rPr lang="en-US" dirty="0"/>
              <a:t>Not equal to operator (“!=“)</a:t>
            </a:r>
          </a:p>
          <a:p>
            <a:r>
              <a:rPr lang="en-US" dirty="0"/>
              <a:t>The deadline for this homework is due on Saturday, 8</a:t>
            </a:r>
            <a:r>
              <a:rPr lang="en-US" baseline="30000" dirty="0"/>
              <a:t>th</a:t>
            </a:r>
            <a:r>
              <a:rPr lang="en-US" dirty="0"/>
              <a:t> of Dey, 1402 (01/01/2024)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A52BB-F7CF-ED3A-81EA-D463DDF9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5B4E-3656-47ED-8247-3F005608EC72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41659-66A6-BFEC-17C6-3EE258EC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8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BB92-56EF-5A86-0A93-78F44141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3- Write the main() function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2882-CAEA-F7FF-F28B-2A8F596D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33" y="1970519"/>
            <a:ext cx="9872871" cy="4038600"/>
          </a:xfrm>
        </p:spPr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en-US" dirty="0"/>
              <a:t>Input: </a:t>
            </a:r>
          </a:p>
          <a:p>
            <a:pPr marL="502920" indent="-457200">
              <a:buAutoNum type="arabicPeriod"/>
            </a:pPr>
            <a:r>
              <a:rPr lang="en-US" dirty="0"/>
              <a:t>The following code fragment of the main script accepts a program written using the given syntax and passes it to the main function which generates the corresponding IL code for the given input:</a:t>
            </a:r>
          </a:p>
          <a:p>
            <a:pPr marL="502920" indent="-457200">
              <a:buAutoNum type="arabicPeriod"/>
            </a:pPr>
            <a:endParaRPr lang="en-US" dirty="0"/>
          </a:p>
          <a:p>
            <a:pPr marL="502920" indent="-457200"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9417D-95FD-6A20-0A16-58F87B15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4B6-88FA-40A2-8722-24148214D6EC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395D4-47FC-6235-7CFD-6AC65B80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3E898B-4C2F-2039-495C-19B33025E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209" y="3553614"/>
            <a:ext cx="745660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__name__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argparser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argparse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ArgumentParser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argparser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add_argument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'-n'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'--file'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help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'Input source'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r'input3.txt'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argparser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parse_args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2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FCCC-C338-0323-BE4B-13C58A87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36" y="609600"/>
            <a:ext cx="10460712" cy="1356360"/>
          </a:xfrm>
        </p:spPr>
        <p:txBody>
          <a:bodyPr/>
          <a:lstStyle/>
          <a:p>
            <a:r>
              <a:rPr lang="en-US" dirty="0"/>
              <a:t>Step 3- generate output from sample input: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D0E48-2A9D-0ED4-05EA-D95DF46B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4B6-88FA-40A2-8722-24148214D6EC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A2A35-7D55-4AE2-D865-32BE40E8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9FB1236-DCEA-48E8-ADC8-C178D189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00" y="2206022"/>
            <a:ext cx="438181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Input: b := 450 /50 + 23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3932BB5-AAB5-89CA-8FF1-2BA06DFD70AB}"/>
              </a:ext>
            </a:extLst>
          </p:cNvPr>
          <p:cNvSpPr/>
          <p:nvPr/>
        </p:nvSpPr>
        <p:spPr>
          <a:xfrm rot="5400000">
            <a:off x="1667986" y="3087172"/>
            <a:ext cx="1055335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F2469AC-0820-3D51-4FAC-D0CCFBE3D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9530" y="2472203"/>
            <a:ext cx="2441542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ldc.i8 450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ldc.i8 50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div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ldc.i8 23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add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D2977CA-6836-6364-D49D-3F409CE2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6" y="3909980"/>
            <a:ext cx="2105319" cy="22863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473DE6-FA63-94C2-9A62-50A8EA0B7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302" y="3521903"/>
            <a:ext cx="2114550" cy="306705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2C863B2-A44B-DE12-ECD9-2F6D514D1C76}"/>
              </a:ext>
            </a:extLst>
          </p:cNvPr>
          <p:cNvSpPr/>
          <p:nvPr/>
        </p:nvSpPr>
        <p:spPr>
          <a:xfrm>
            <a:off x="3393648" y="4973763"/>
            <a:ext cx="1421321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1DF96-D837-F18D-7976-7D198783B434}"/>
              </a:ext>
            </a:extLst>
          </p:cNvPr>
          <p:cNvSpPr txBox="1"/>
          <p:nvPr/>
        </p:nvSpPr>
        <p:spPr>
          <a:xfrm>
            <a:off x="4666985" y="2566195"/>
            <a:ext cx="350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'b', '450', '50', '/', '23', '+', '='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CD5EC5-9157-AF88-6AFD-D6DF855E6205}"/>
              </a:ext>
            </a:extLst>
          </p:cNvPr>
          <p:cNvSpPr/>
          <p:nvPr/>
        </p:nvSpPr>
        <p:spPr>
          <a:xfrm rot="16200000">
            <a:off x="5496741" y="3291070"/>
            <a:ext cx="762534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A9D81C3-488B-DA2D-527B-F04DF577ACB0}"/>
              </a:ext>
            </a:extLst>
          </p:cNvPr>
          <p:cNvSpPr/>
          <p:nvPr/>
        </p:nvSpPr>
        <p:spPr>
          <a:xfrm>
            <a:off x="7987838" y="2504640"/>
            <a:ext cx="762534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D4BEA1-2C84-B69D-9B8C-8C065A1DBCE9}"/>
              </a:ext>
            </a:extLst>
          </p:cNvPr>
          <p:cNvSpPr/>
          <p:nvPr/>
        </p:nvSpPr>
        <p:spPr>
          <a:xfrm>
            <a:off x="1541047" y="3002119"/>
            <a:ext cx="423774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6DF0B2-2646-E2CE-739F-78979CA36CAC}"/>
              </a:ext>
            </a:extLst>
          </p:cNvPr>
          <p:cNvSpPr/>
          <p:nvPr/>
        </p:nvSpPr>
        <p:spPr>
          <a:xfrm>
            <a:off x="3792412" y="4653029"/>
            <a:ext cx="423774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6DF536-98DA-3F81-6018-B379496586DC}"/>
              </a:ext>
            </a:extLst>
          </p:cNvPr>
          <p:cNvSpPr/>
          <p:nvPr/>
        </p:nvSpPr>
        <p:spPr>
          <a:xfrm>
            <a:off x="6071368" y="3375706"/>
            <a:ext cx="423774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731339-5E5F-8FD7-198C-8B18EBC41AB3}"/>
              </a:ext>
            </a:extLst>
          </p:cNvPr>
          <p:cNvSpPr/>
          <p:nvPr/>
        </p:nvSpPr>
        <p:spPr>
          <a:xfrm>
            <a:off x="7945331" y="2206022"/>
            <a:ext cx="423774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9511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1378-0C03-E2F0-706A-BAB54CB5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Step3.1: create binary AST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0E3E-17DE-ED7A-FA28-FAA76B0C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4B6-88FA-40A2-8722-24148214D6EC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8B78-4406-C10E-7767-E6ECAA0B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9CA2F-6CD3-18D3-6C69-1517D0CF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610386" cy="5821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5B32E71-426C-13F1-52EE-FB0967B55FD0}"/>
              </a:ext>
            </a:extLst>
          </p:cNvPr>
          <p:cNvSpPr/>
          <p:nvPr/>
        </p:nvSpPr>
        <p:spPr>
          <a:xfrm>
            <a:off x="1941920" y="2117619"/>
            <a:ext cx="3035433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12C9B-3569-C08E-449C-801D54082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04"/>
          <a:stretch/>
        </p:blipFill>
        <p:spPr>
          <a:xfrm>
            <a:off x="5316718" y="1785023"/>
            <a:ext cx="6411886" cy="4658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BFB5F4-2490-D33E-9303-C7107CB94331}"/>
              </a:ext>
            </a:extLst>
          </p:cNvPr>
          <p:cNvSpPr txBox="1"/>
          <p:nvPr/>
        </p:nvSpPr>
        <p:spPr>
          <a:xfrm>
            <a:off x="1142996" y="2781737"/>
            <a:ext cx="3506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1800" dirty="0"/>
              <a:t>Create the </a:t>
            </a:r>
            <a:r>
              <a:rPr lang="en-US" sz="1800" dirty="0" err="1"/>
              <a:t>lexer</a:t>
            </a:r>
            <a:r>
              <a:rPr lang="en-US" sz="1800" dirty="0"/>
              <a:t> object for the given input stream, tokenize the input stream, pass the tokenized input stream to the parse to create a parse tree. Instantiate the </a:t>
            </a:r>
            <a:r>
              <a:rPr lang="en-US" sz="1800" dirty="0" err="1"/>
              <a:t>ASTListener</a:t>
            </a:r>
            <a:r>
              <a:rPr lang="en-US" sz="1800" dirty="0"/>
              <a:t> class. </a:t>
            </a:r>
          </a:p>
          <a:p>
            <a:pPr marL="45720" indent="0">
              <a:buNone/>
            </a:pPr>
            <a:r>
              <a:rPr lang="en-US" sz="1800" dirty="0"/>
              <a:t>To build an AST while invoked by the </a:t>
            </a:r>
            <a:r>
              <a:rPr lang="en-US" sz="1800" dirty="0" err="1"/>
              <a:t>TreeWalker</a:t>
            </a:r>
            <a:r>
              <a:rPr lang="en-US" sz="1800" dirty="0"/>
              <a:t>. Pass the </a:t>
            </a:r>
            <a:r>
              <a:rPr lang="en-US" sz="1800" dirty="0" err="1"/>
              <a:t>ASTListener</a:t>
            </a:r>
            <a:r>
              <a:rPr lang="en-US" sz="1800" dirty="0"/>
              <a:t> and the parse tree to the tree walker to generate the binary </a:t>
            </a:r>
            <a:r>
              <a:rPr lang="en-US" sz="1800" dirty="0" err="1"/>
              <a:t>ast</a:t>
            </a:r>
            <a:r>
              <a:rPr lang="en-US" sz="1800" dirty="0"/>
              <a:t> while walking through the parse tree</a:t>
            </a:r>
          </a:p>
        </p:txBody>
      </p:sp>
    </p:spTree>
    <p:extLst>
      <p:ext uri="{BB962C8B-B14F-4D97-AF65-F5344CB8AC3E}">
        <p14:creationId xmlns:p14="http://schemas.microsoft.com/office/powerpoint/2010/main" val="370293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1378-0C03-E2F0-706A-BAB54CB5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46" y="609600"/>
            <a:ext cx="10122974" cy="1356360"/>
          </a:xfrm>
        </p:spPr>
        <p:txBody>
          <a:bodyPr/>
          <a:lstStyle/>
          <a:p>
            <a:r>
              <a:rPr lang="en-US" dirty="0"/>
              <a:t>Step3.2: transform binary AST to n-</a:t>
            </a:r>
            <a:r>
              <a:rPr lang="en-US" dirty="0" err="1"/>
              <a:t>ary</a:t>
            </a:r>
            <a:r>
              <a:rPr lang="en-US" dirty="0"/>
              <a:t> AST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0E3E-17DE-ED7A-FA28-FAA76B0C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4B6-88FA-40A2-8722-24148214D6EC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8B78-4406-C10E-7767-E6ECAA0B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9CA2F-6CD3-18D3-6C69-1517D0CF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610386" cy="5821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5B32E71-426C-13F1-52EE-FB0967B55FD0}"/>
              </a:ext>
            </a:extLst>
          </p:cNvPr>
          <p:cNvSpPr/>
          <p:nvPr/>
        </p:nvSpPr>
        <p:spPr>
          <a:xfrm>
            <a:off x="1941920" y="2117619"/>
            <a:ext cx="1421321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9B107-C9D6-6921-D558-D40AB82150A6}"/>
              </a:ext>
            </a:extLst>
          </p:cNvPr>
          <p:cNvSpPr txBox="1"/>
          <p:nvPr/>
        </p:nvSpPr>
        <p:spPr>
          <a:xfrm>
            <a:off x="3761294" y="2057400"/>
            <a:ext cx="7610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normal_ast</a:t>
            </a:r>
            <a:r>
              <a:rPr lang="en-US" sz="2000" dirty="0"/>
              <a:t> = </a:t>
            </a:r>
            <a:r>
              <a:rPr lang="en-US" sz="2000" dirty="0" err="1"/>
              <a:t>transform_binary_ast_to_normal_ast</a:t>
            </a:r>
            <a:r>
              <a:rPr lang="en-US" sz="2000" dirty="0"/>
              <a:t>(</a:t>
            </a:r>
            <a:r>
              <a:rPr lang="en-US" sz="2000" dirty="0" err="1"/>
              <a:t>ast_generator.ast</a:t>
            </a:r>
            <a:r>
              <a:rPr lang="en-US" sz="20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E95A8-17F9-0256-39E4-EBB977E5B669}"/>
              </a:ext>
            </a:extLst>
          </p:cNvPr>
          <p:cNvSpPr txBox="1"/>
          <p:nvPr/>
        </p:nvSpPr>
        <p:spPr>
          <a:xfrm>
            <a:off x="1244339" y="2875624"/>
            <a:ext cx="7890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</a:t>
            </a:r>
            <a:r>
              <a:rPr lang="en-US" sz="1800" dirty="0" err="1"/>
              <a:t>transform_binary_ast_to_normal_ast</a:t>
            </a:r>
            <a:r>
              <a:rPr lang="en-US" sz="1800" dirty="0"/>
              <a:t>() function from the AST script defined in the Code directory, transform the binary AST to </a:t>
            </a:r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AST.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This function aims to convert a binary abstract syntax tree (AST) to a normal AST. A binary AST is a tree where each node has at most two children, while a normal AST is a tree where each node can have any number of children.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0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1378-0C03-E2F0-706A-BAB54CB5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46" y="609600"/>
            <a:ext cx="10122974" cy="1356360"/>
          </a:xfrm>
        </p:spPr>
        <p:txBody>
          <a:bodyPr/>
          <a:lstStyle/>
          <a:p>
            <a:r>
              <a:rPr lang="en-US" dirty="0"/>
              <a:t>Step3.3: post-order traversal of the AST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0E3E-17DE-ED7A-FA28-FAA76B0C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4B6-88FA-40A2-8722-24148214D6EC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8B78-4406-C10E-7767-E6ECAA0B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9CA2F-6CD3-18D3-6C69-1517D0CF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610386" cy="5821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5B32E71-426C-13F1-52EE-FB0967B55FD0}"/>
              </a:ext>
            </a:extLst>
          </p:cNvPr>
          <p:cNvSpPr/>
          <p:nvPr/>
        </p:nvSpPr>
        <p:spPr>
          <a:xfrm>
            <a:off x="1941920" y="2117619"/>
            <a:ext cx="3035433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E95A8-17F9-0256-39E4-EBB977E5B669}"/>
              </a:ext>
            </a:extLst>
          </p:cNvPr>
          <p:cNvSpPr txBox="1"/>
          <p:nvPr/>
        </p:nvSpPr>
        <p:spPr>
          <a:xfrm>
            <a:off x="895546" y="3568601"/>
            <a:ext cx="4496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 the post-order traversal of the AST by utilizing the </a:t>
            </a:r>
            <a:r>
              <a:rPr lang="en-US" dirty="0" err="1"/>
              <a:t>dfs_postorder_nodes</a:t>
            </a:r>
            <a:r>
              <a:rPr lang="en-US" dirty="0"/>
              <a:t> of the network library in Python:</a:t>
            </a:r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8CD26B-AF35-7E1D-1702-987CBE52F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746" y="2105561"/>
            <a:ext cx="661974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choose a source node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post_order_traversal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dfs_postorder_nodes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label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'label'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'No label'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post_order_traversal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display the node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863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1396</TotalTime>
  <Words>1956</Words>
  <Application>Microsoft Office PowerPoint</Application>
  <PresentationFormat>Widescreen</PresentationFormat>
  <Paragraphs>364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Yu Gothic UI Semibold</vt:lpstr>
      <vt:lpstr>-apple-system</vt:lpstr>
      <vt:lpstr>Arial</vt:lpstr>
      <vt:lpstr>Calibri</vt:lpstr>
      <vt:lpstr>Consolas</vt:lpstr>
      <vt:lpstr>Corbel</vt:lpstr>
      <vt:lpstr>Basis</vt:lpstr>
      <vt:lpstr>IL code generator</vt:lpstr>
      <vt:lpstr>IL generation steps</vt:lpstr>
      <vt:lpstr>Step 1- Define grammar</vt:lpstr>
      <vt:lpstr>Step 2- Generate ANTLR recognizer</vt:lpstr>
      <vt:lpstr>Step 3- Write the main() function  </vt:lpstr>
      <vt:lpstr>Step 3- generate output from sample input:</vt:lpstr>
      <vt:lpstr>Step3.1: create binary AST </vt:lpstr>
      <vt:lpstr>Step3.2: transform binary AST to n-ary AST</vt:lpstr>
      <vt:lpstr>Step3.3: post-order traversal of the AST</vt:lpstr>
      <vt:lpstr>Step3.4: generate IL from post-order traversal</vt:lpstr>
      <vt:lpstr>Step 4: Write a custom listener</vt:lpstr>
      <vt:lpstr>Sample input</vt:lpstr>
      <vt:lpstr>Binary AST</vt:lpstr>
      <vt:lpstr>Step 5: Transform Binary to normal AST</vt:lpstr>
      <vt:lpstr>Normal AST</vt:lpstr>
      <vt:lpstr>Step 6: Post-order traversal of AST</vt:lpstr>
      <vt:lpstr>Post-order traversal</vt:lpstr>
      <vt:lpstr>Post-order traversal</vt:lpstr>
      <vt:lpstr>Using the ILMapper class from main</vt:lpstr>
      <vt:lpstr>ILMapper class</vt:lpstr>
      <vt:lpstr>ILMapper Core functions </vt:lpstr>
      <vt:lpstr>ILMapper Core functions </vt:lpstr>
      <vt:lpstr>ILMapper code generation for assignment 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generation:  binary operator</vt:lpstr>
      <vt:lpstr>ILMapper code generation: block</vt:lpstr>
      <vt:lpstr>ILMapper code generation: if</vt:lpstr>
      <vt:lpstr>ILMapper code generation: if without else part</vt:lpstr>
      <vt:lpstr>ILMapper code generation: if with else part</vt:lpstr>
      <vt:lpstr>ilasm: command for building EXE file</vt:lpstr>
      <vt:lpstr>command running EXE file in windows</vt:lpstr>
      <vt:lpstr>Homework: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code generator</dc:title>
  <dc:creator>Kawankfb1378</dc:creator>
  <cp:lastModifiedBy>Farzan Rahmani</cp:lastModifiedBy>
  <cp:revision>21</cp:revision>
  <dcterms:created xsi:type="dcterms:W3CDTF">2023-12-24T14:31:30Z</dcterms:created>
  <dcterms:modified xsi:type="dcterms:W3CDTF">2023-12-31T18:14:39Z</dcterms:modified>
</cp:coreProperties>
</file>