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FE54-6CFF-A022-87A0-04618F505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39DF0-E132-805D-3693-263E3D200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7FBE8-CE4E-4F8D-2359-5CD871EEE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3715-C21C-4CA7-BD5E-7709D2C0109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9EF6B-2CFB-DF4E-18EB-FA10A5FA6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13631-0AD1-36F8-2F8E-BEDFB5E6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8A85-1CCE-4378-B504-1B721B445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08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615D-F81B-6C70-A47B-EFA706CD2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B1A82-BE48-FA43-1371-3B9CA1B7A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09C31-6D94-6F0F-0D06-FD67B905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3715-C21C-4CA7-BD5E-7709D2C0109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BABCC-80DF-C39E-7DE2-2AB75BAB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8AE50-076C-C8FF-B7DF-D7BF90E16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8A85-1CCE-4378-B504-1B721B445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84ACF0-40BB-39CB-59BD-A48CA3159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02F40-6DD4-8059-7A7F-F6A830837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48790-96D9-F60B-2B8F-58B723090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3715-C21C-4CA7-BD5E-7709D2C0109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CDD96-CC14-0C13-A5FD-41CF799B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8A0D-B093-336E-5395-9A758D42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8A85-1CCE-4378-B504-1B721B445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7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4C89B-5A61-20B6-BE5C-F8F30396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6923-D093-C87B-AAAD-05D1B8AE3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ED69D-E444-0335-5E40-3C44436B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3715-C21C-4CA7-BD5E-7709D2C0109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385AE-58AA-F48A-2863-A49291410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FD771-6A34-5F3A-75B9-A87EA48EB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8A85-1CCE-4378-B504-1B721B445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3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CE29-5A72-DC95-F7D5-8078AFC12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E5335-22ED-D46D-C717-5E4530116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95B78-1E71-62F0-8C08-C3A2200B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3715-C21C-4CA7-BD5E-7709D2C0109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A5EF4-237E-6953-0CB8-4AA3D4A1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0B025-DEC0-73DC-260C-BE04206B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8A85-1CCE-4378-B504-1B721B445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9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24EE-6035-C4C0-B12B-5361BF54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6A0B0-82D1-388E-32AE-8466BC9E8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487E4-3B66-DC25-8BC1-6896C6D48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E7299-0B13-A240-7B4E-75D31539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3715-C21C-4CA7-BD5E-7709D2C0109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58FFC-7637-0042-2E98-0B601AA8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D133E-1131-9EC6-20B8-5255C7A8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8A85-1CCE-4378-B504-1B721B445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9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AEF21-CD93-84F8-D06C-184FBCD3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95722-05BC-CB47-1CEA-B6CB6343F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0813E-9A1F-298B-582C-5C8D0C3FD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C518A7-5BCD-ACF0-2CC0-866CE4CFB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29B2E-1923-F3CC-6DF8-9C9146A36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DAB544-11CF-B64A-7CF9-CB9701E0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3715-C21C-4CA7-BD5E-7709D2C0109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E087C-63BB-44B5-E113-E19E9704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5A08EA-B477-D88C-8D81-1B1F0733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8A85-1CCE-4378-B504-1B721B445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2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CEE60-4D8F-A1A0-4D6E-2348FE5F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926362-F0AE-8D41-C1BC-6DEC936D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3715-C21C-4CA7-BD5E-7709D2C0109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8E04D-8CCC-7179-9425-273F49D5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E59B2-105C-DAB5-E5AD-64299DA5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8A85-1CCE-4378-B504-1B721B445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7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203A5-1C9F-07A4-D753-888180BF4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3715-C21C-4CA7-BD5E-7709D2C0109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6B7B42-B51D-1C4D-42CD-AFDF82EB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95B13-D9E0-1948-A05C-35BC89E6F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8A85-1CCE-4378-B504-1B721B445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8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C140-7DFD-6032-B7A5-32DC15F55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1E117-DC1F-1279-384C-513D316BF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2D586-43C5-B808-3B47-204A99868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119D3-4A51-D4C7-12AB-5F9A5BBB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3715-C21C-4CA7-BD5E-7709D2C0109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9100E-2060-CD91-2E66-9BB7F6E7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E6FB5-536C-BB8E-EB71-A8BAD95F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8A85-1CCE-4378-B504-1B721B445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2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8F55-010A-8FB1-63D5-2FFFB96D0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431FF-0353-D327-6FF5-F1FAFB3C5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EFC49-D0B4-CC53-CA41-F13B244CF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C0814-261E-5809-ED45-05C1AFC8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3715-C21C-4CA7-BD5E-7709D2C0109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5DD2F-63E8-7A38-E2E6-4195D5567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9F3EA-AC0C-1893-77B9-34AB5814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8A85-1CCE-4378-B504-1B721B445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3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B7569B-B08F-A781-ED20-E9513F8B2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4D59D-262E-EC12-2817-C0D0E3620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22095-FCA8-E30F-4AA6-39B56B475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B3715-C21C-4CA7-BD5E-7709D2C0109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FCF35-0907-8762-CC8C-53C92D883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2AB84-954C-75C8-1CAB-4FB750837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58A85-1CCE-4378-B504-1B721B445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7" Type="http://schemas.microsoft.com/office/2007/relationships/hdphoto" Target="../media/hdphoto16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14.wdp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8.wdp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7.wdp"/><Relationship Id="rId5" Type="http://schemas.openxmlformats.org/officeDocument/2006/relationships/image" Target="../media/image20.png"/><Relationship Id="rId4" Type="http://schemas.microsoft.com/office/2007/relationships/hdphoto" Target="../media/hdphoto14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microsoft.com/office/2007/relationships/hdphoto" Target="../media/hdphoto20.wdp"/><Relationship Id="rId7" Type="http://schemas.microsoft.com/office/2007/relationships/hdphoto" Target="../media/hdphoto2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microsoft.com/office/2007/relationships/hdphoto" Target="../media/hdphoto24.wdp"/><Relationship Id="rId5" Type="http://schemas.microsoft.com/office/2007/relationships/hdphoto" Target="../media/hdphoto21.wdp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microsoft.com/office/2007/relationships/hdphoto" Target="../media/hdphoto23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5.wdp"/><Relationship Id="rId7" Type="http://schemas.microsoft.com/office/2007/relationships/hdphoto" Target="../media/hdphoto27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microsoft.com/office/2007/relationships/hdphoto" Target="../media/hdphoto26.wdp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microsoft.com/office/2007/relationships/hdphoto" Target="../media/hdphoto28.wdp"/><Relationship Id="rId7" Type="http://schemas.microsoft.com/office/2007/relationships/hdphoto" Target="../media/hdphoto29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microsoft.com/office/2007/relationships/hdphoto" Target="../media/hdphoto20.wdp"/><Relationship Id="rId4" Type="http://schemas.openxmlformats.org/officeDocument/2006/relationships/image" Target="../media/image23.png"/><Relationship Id="rId9" Type="http://schemas.microsoft.com/office/2007/relationships/hdphoto" Target="../media/hdphoto30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1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2.wdp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8.wdp"/><Relationship Id="rId7" Type="http://schemas.microsoft.com/office/2007/relationships/hdphoto" Target="../media/hdphoto10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9.wdp"/><Relationship Id="rId4" Type="http://schemas.openxmlformats.org/officeDocument/2006/relationships/image" Target="../media/image10.png"/><Relationship Id="rId9" Type="http://schemas.microsoft.com/office/2007/relationships/hdphoto" Target="../media/hdphoto1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4.wdp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7E42-CEEA-BD6C-6781-57AFAC762B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HW2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8BD7B-2272-2595-DCE3-5259960A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Step by Step Backpropagation Example</a:t>
            </a:r>
          </a:p>
        </p:txBody>
      </p:sp>
    </p:spTree>
    <p:extLst>
      <p:ext uri="{BB962C8B-B14F-4D97-AF65-F5344CB8AC3E}">
        <p14:creationId xmlns:p14="http://schemas.microsoft.com/office/powerpoint/2010/main" val="148218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F7A0-F196-FBE5-0B28-DF5649EFE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Backwards Pass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8299F0-9BC3-3F74-1A38-538372D05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2873" y="2502181"/>
            <a:ext cx="9384955" cy="18536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8C9A71-5B44-581F-AA4B-846AC9B208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6560" y="1482141"/>
            <a:ext cx="4703294" cy="11327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7C8621-1FA5-42AA-9EE3-CAC0A4C22A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2874" y="4355819"/>
            <a:ext cx="7606727" cy="213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59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8DEB-67A7-3906-C49B-C6FDEA93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Backwards Pass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1A2AC8-4F98-AED6-CCCC-9CCA0D035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64678"/>
            <a:ext cx="8482263" cy="104193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30C1C1-49B4-8B5F-00AC-49F169E9F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6560" y="1482141"/>
            <a:ext cx="4703294" cy="11327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21C4C7-464E-3BB1-B46A-556BAD7CBC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1" y="4494604"/>
            <a:ext cx="8596094" cy="8812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4704C2-8E06-91F9-3E41-8DD7C4744F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34295" y="3653034"/>
            <a:ext cx="2390763" cy="256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5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7334-67CB-D7CA-C298-7E7E02CB4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4164"/>
          </a:xfrm>
        </p:spPr>
        <p:txBody>
          <a:bodyPr/>
          <a:lstStyle/>
          <a:p>
            <a:r>
              <a:rPr lang="en-US" dirty="0"/>
              <a:t>Backwards Pass(hidden layer)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2A7F56-0192-67B1-E898-355F048D93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703" y="1277762"/>
            <a:ext cx="6913168" cy="558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3DBAC1-81E9-13C7-6F45-7B22F2022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67871" y="365126"/>
            <a:ext cx="3534334" cy="298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61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2845-0E5C-DA9D-FF03-35148D06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Backwards Pass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A1C190-D5B8-2A41-126D-5F8C40B3A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53500" y="544648"/>
            <a:ext cx="4600300" cy="11460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85423D-75DC-90E8-0280-359C17F5D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53500" y="1466098"/>
            <a:ext cx="3208647" cy="10498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7096A0-E075-E41A-13D4-E71940FCD0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2466223"/>
            <a:ext cx="4036436" cy="10498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FEAE5E-FD4C-B66E-B557-7152C986B13F}"/>
              </a:ext>
            </a:extLst>
          </p:cNvPr>
          <p:cNvSpPr txBox="1"/>
          <p:nvPr/>
        </p:nvSpPr>
        <p:spPr>
          <a:xfrm>
            <a:off x="838200" y="3429000"/>
            <a:ext cx="322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Calculate earlier: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426AEE-FC31-9B0A-8DCA-BA6ED128C2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5144860"/>
            <a:ext cx="5030788" cy="14941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3ACD45-0156-4367-1694-07A16D2677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4099416"/>
            <a:ext cx="8402053" cy="75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94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3B05C-AC5C-4FF4-0122-99B6D384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Backwards Pass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647D1F-8295-EBDC-0A19-74540E40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7910" y="2599955"/>
            <a:ext cx="8533606" cy="842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F38886-F14E-8D06-7344-3A07E493BE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9817" y="3457074"/>
            <a:ext cx="3730731" cy="9578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343ED1-99AA-FD57-1C4D-6DCA60EB4C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3742" y="4589830"/>
            <a:ext cx="8597774" cy="66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95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363C6-115E-9DFA-5151-24BEE4A6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Backwards Pass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2D3485-BDCF-AFFA-787E-47B194A23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977139"/>
            <a:ext cx="8947484" cy="1783834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FD04270-CCBA-E1AD-8E8F-FB0537C65E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53500" y="544648"/>
            <a:ext cx="4600300" cy="11460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803448-0FE4-3551-0A96-EF83A63B6A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199" y="3603864"/>
            <a:ext cx="4551947" cy="16993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E1ECA2-8888-D494-3318-CA201896ED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5289316"/>
            <a:ext cx="8589909" cy="106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1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7CA5-3752-98E0-E104-252E76178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Backwards Pass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5ACCE-5F3C-20EC-ECA8-F88BBA0DB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7601" y="2376820"/>
            <a:ext cx="10356798" cy="911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448E7F-80FB-09E7-5681-7CA45F3F0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7601" y="3569370"/>
            <a:ext cx="2417052" cy="270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5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6270-ACE1-A6C6-2E1F-508CDCD1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56180"/>
          </a:xfrm>
        </p:spPr>
        <p:txBody>
          <a:bodyPr>
            <a:noAutofit/>
          </a:bodyPr>
          <a:lstStyle/>
          <a:p>
            <a:r>
              <a:rPr lang="en-US" sz="2800" dirty="0"/>
              <a:t>For this example, we’re going to use a neural network with </a:t>
            </a:r>
            <a:r>
              <a:rPr lang="en-US" sz="2800" b="1" dirty="0"/>
              <a:t>two inputs, two hidden neurons, two output neurons</a:t>
            </a:r>
            <a:r>
              <a:rPr lang="en-US" sz="2800" dirty="0"/>
              <a:t>. Additionally, the hidden and output neurons will </a:t>
            </a:r>
            <a:r>
              <a:rPr lang="en-US" sz="2800" b="1" dirty="0"/>
              <a:t>include a bias</a:t>
            </a:r>
            <a:r>
              <a:rPr lang="en-US" sz="28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574A5-C9AD-D2ED-CD3C-F8FC5BB19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7999" y="2021306"/>
            <a:ext cx="5431961" cy="458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94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DACF19-793D-DB34-87D4-D9BE0B782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27577" y="886593"/>
            <a:ext cx="6015369" cy="508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9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586BA-4400-F191-8EBA-4DCFEF681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0608F7-4C67-439C-BE47-1910261F4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3191" y="1565460"/>
            <a:ext cx="6734904" cy="194811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915912-41C5-58F0-3650-CE0AAFDEF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2601" y="4893927"/>
            <a:ext cx="3517849" cy="10699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C9B500-54BE-8B4F-CCA4-D496EC6073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2601" y="3588917"/>
            <a:ext cx="6515494" cy="10699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706C36-131D-2B00-9EBE-75213D7754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48095" y="403476"/>
            <a:ext cx="4138019" cy="3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8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758D3-9E1D-331C-6274-8D623E45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D90273-9057-CE87-E177-4BE19C690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690688"/>
            <a:ext cx="8339380" cy="23251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BD3C3E-E858-C1EA-A987-7585AA5C8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2716" y="3076409"/>
            <a:ext cx="4138019" cy="34978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3BDB7D-2A87-93E2-3E9F-F7BE7984ED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4038797"/>
            <a:ext cx="2910002" cy="83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71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70C2-28D7-AAC8-5FC3-C7B7630A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Total Error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0491E6-BE05-D386-7F7E-A7A7092FF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6537" y="1690688"/>
            <a:ext cx="5129463" cy="12652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3EBA63-60D9-0B43-4A08-F8432FE839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6537" y="2984502"/>
            <a:ext cx="7840077" cy="9178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11736E-A340-56AF-97AF-A13175136A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6537" y="3902365"/>
            <a:ext cx="2740656" cy="10366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BF44AF-A7D2-985C-B513-723C44C19F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36865" y="5167312"/>
            <a:ext cx="9645339" cy="91786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171196-9275-D8C7-B196-5C6B3215DBF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886575" y="3902365"/>
            <a:ext cx="1" cy="103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C353FE-C202-AA6E-739E-FD356B1DC2C0}"/>
              </a:ext>
            </a:extLst>
          </p:cNvPr>
          <p:cNvCxnSpPr>
            <a:stCxn id="9" idx="3"/>
          </p:cNvCxnSpPr>
          <p:nvPr/>
        </p:nvCxnSpPr>
        <p:spPr>
          <a:xfrm>
            <a:off x="3707193" y="4420676"/>
            <a:ext cx="0" cy="518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36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047F-2BA8-C715-0781-98E44B10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Backwards Pass(output layer)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AE581C-3FA0-AE2E-B304-59C82F5A1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6400" y="2484799"/>
            <a:ext cx="7621805" cy="3958454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BCB643-292B-1D79-9E1D-09EF3C61F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0775" y="198685"/>
            <a:ext cx="3534334" cy="298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37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4DC1-E52E-F199-50A5-DF2AC9E8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95EA47-D7F8-D3B3-97C7-210003F6AE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95EA47-D7F8-D3B3-97C7-210003F6AE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469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6830-AC5D-AC78-0E3F-FF84FB9D2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Backwards Pass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AE65F0-0990-6B76-A25B-74DD814AC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2807704"/>
            <a:ext cx="9728871" cy="32057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2B30E8-2EAE-B973-CEB2-3564A7F0E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6560" y="1482141"/>
            <a:ext cx="4703294" cy="113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69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88</Words>
  <Application>Microsoft Office PowerPoint</Application>
  <PresentationFormat>Widescreen</PresentationFormat>
  <Paragraphs>20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HW2</vt:lpstr>
      <vt:lpstr>For this example, we’re going to use a neural network with two inputs, two hidden neurons, two output neurons. Additionally, the hidden and output neurons will include a bias.</vt:lpstr>
      <vt:lpstr>PowerPoint Presentation</vt:lpstr>
      <vt:lpstr>Forward Pass</vt:lpstr>
      <vt:lpstr>Forward Pass</vt:lpstr>
      <vt:lpstr>Calculating the Total Error</vt:lpstr>
      <vt:lpstr>Backwards Pass(output layer)</vt:lpstr>
      <vt:lpstr>PowerPoint Presentation</vt:lpstr>
      <vt:lpstr>Backwards Pass</vt:lpstr>
      <vt:lpstr>Backwards Pass</vt:lpstr>
      <vt:lpstr>Backwards Pass</vt:lpstr>
      <vt:lpstr>Backwards Pass(hidden layer)</vt:lpstr>
      <vt:lpstr>Backwards Pass</vt:lpstr>
      <vt:lpstr>Backwards Pass</vt:lpstr>
      <vt:lpstr>Backwards Pass</vt:lpstr>
      <vt:lpstr>Backwards Pass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HW2</dc:title>
  <dc:creator>Faezeh Sadeghi</dc:creator>
  <cp:lastModifiedBy>Faezeh Sadeghi</cp:lastModifiedBy>
  <cp:revision>4</cp:revision>
  <dcterms:created xsi:type="dcterms:W3CDTF">2023-11-01T14:22:46Z</dcterms:created>
  <dcterms:modified xsi:type="dcterms:W3CDTF">2023-11-01T16:27:46Z</dcterms:modified>
</cp:coreProperties>
</file>