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941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78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21186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004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52369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5497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290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580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680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36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317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686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209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398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87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251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EF704-1135-45C2-A574-55F22D1B09FF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AE3428-0FAE-46A6-944A-9C88E38A73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022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1690" y="167345"/>
            <a:ext cx="8913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Army International University of Science &amp; Technology (BAIUST)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737" y="1339030"/>
            <a:ext cx="2055264" cy="21751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9855" y="4831553"/>
            <a:ext cx="3996583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M Faiaz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1103050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Taslima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1103091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Farjana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Akter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- 1103061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4617" y="4284815"/>
            <a:ext cx="34952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Jahan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CSE,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BAIUST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Comilla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Cantonment,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Comilla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799" y="3883551"/>
            <a:ext cx="629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2358" y="3514219"/>
            <a:ext cx="490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 -220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38337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0691" y="2809140"/>
            <a:ext cx="5609492" cy="1325563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atin typeface="Edwardian Script ITC" panose="030303020407070D0804" pitchFamily="66" charset="0"/>
                <a:cs typeface="Times New Roman" panose="02020603050405020304" pitchFamily="18" charset="0"/>
              </a:rPr>
              <a:t>Thank You</a:t>
            </a:r>
            <a:endParaRPr lang="en-US" sz="9600" b="1" dirty="0">
              <a:latin typeface="Edwardian Script ITC" panose="030303020407070D08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111325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8581" y="672860"/>
            <a:ext cx="921301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              Presentation Topic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b="1" dirty="0" smtClean="0"/>
              <a:t>               Making a Calculator in Java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416636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24" y="0"/>
            <a:ext cx="884615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2389" y="5199017"/>
            <a:ext cx="496388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280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53" y="0"/>
            <a:ext cx="868729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5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26" y="0"/>
            <a:ext cx="875394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7131" y="5904411"/>
            <a:ext cx="5094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39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18" y="0"/>
            <a:ext cx="879936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335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0672" y="431321"/>
            <a:ext cx="676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 Segment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41" y="2119832"/>
            <a:ext cx="3514198" cy="3390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42" y="2045964"/>
            <a:ext cx="3345470" cy="3397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12" y="1804743"/>
            <a:ext cx="3807914" cy="3894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9342" y="1440611"/>
            <a:ext cx="251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Import segment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13539" y="923026"/>
            <a:ext cx="634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header &amp; variable declaration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6135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248" y="1460939"/>
            <a:ext cx="5056994" cy="46385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1152" y="966158"/>
            <a:ext cx="441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Add, Sub, Multi, Div Segment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19908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774" y="388189"/>
            <a:ext cx="483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Output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7" y="1821816"/>
            <a:ext cx="2735817" cy="19204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52" y="1821816"/>
            <a:ext cx="2712955" cy="1920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15" y="1821816"/>
            <a:ext cx="2743438" cy="1950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4" y="4127078"/>
            <a:ext cx="2758679" cy="1950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37" y="4127078"/>
            <a:ext cx="3345470" cy="2324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82183" y="1436960"/>
            <a:ext cx="2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Addition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40615" y="1459964"/>
            <a:ext cx="27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Multiplication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246" y="4235570"/>
            <a:ext cx="1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Subtraction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96423" y="4127078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Division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8856201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769</TotalTime>
  <Words>92</Words>
  <Application>Microsoft Office PowerPoint</Application>
  <PresentationFormat>Custom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Mafi</dc:creator>
  <cp:lastModifiedBy>Guest</cp:lastModifiedBy>
  <cp:revision>119</cp:revision>
  <dcterms:created xsi:type="dcterms:W3CDTF">2017-12-18T18:41:09Z</dcterms:created>
  <dcterms:modified xsi:type="dcterms:W3CDTF">2018-01-03T03:09:50Z</dcterms:modified>
</cp:coreProperties>
</file>