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0c30a0620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0c30a0620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0c30a0620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50c30a0620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0c30a0620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50c30a0620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0c30a0620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50c30a0620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0f4ba47d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50f4ba47d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0c30a0620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0c30a0620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2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53" name="Google Shape;53;p13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3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8359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8359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8359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8359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8359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8359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8359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8359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83593"/>
                </a:solidFill>
              </a:defRPr>
            </a:lvl9pPr>
          </a:lstStyle>
          <a:p/>
        </p:txBody>
      </p:sp>
      <p:sp>
        <p:nvSpPr>
          <p:cNvPr id="179" name="Google Shape;179;p13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" name="Google Shape;180;p13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type="ctrTitle"/>
          </p:nvPr>
        </p:nvSpPr>
        <p:spPr>
          <a:xfrm>
            <a:off x="718850" y="1078275"/>
            <a:ext cx="5626800" cy="255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Text-Generation Effect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from </a:t>
            </a:r>
            <a:r>
              <a:rPr lang="en">
                <a:solidFill>
                  <a:schemeClr val="dk1"/>
                </a:solidFill>
              </a:rPr>
              <a:t>given Text Prompt</a:t>
            </a:r>
            <a:r>
              <a:rPr lang="en">
                <a:solidFill>
                  <a:schemeClr val="dk1"/>
                </a:solidFill>
              </a:rPr>
              <a:t> using DistilGPT2 Model in NLP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p14"/>
          <p:cNvSpPr txBox="1"/>
          <p:nvPr>
            <p:ph idx="1" type="subTitle"/>
          </p:nvPr>
        </p:nvSpPr>
        <p:spPr>
          <a:xfrm>
            <a:off x="1871500" y="3792550"/>
            <a:ext cx="3879300" cy="11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965">
                <a:solidFill>
                  <a:schemeClr val="dk1"/>
                </a:solidFill>
              </a:rPr>
              <a:t>Presented By-</a:t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9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965">
                <a:solidFill>
                  <a:schemeClr val="dk1"/>
                </a:solidFill>
              </a:rPr>
              <a:t>Farzana Rahman-1712173642</a:t>
            </a:r>
            <a:endParaRPr sz="196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/>
          <p:nvPr>
            <p:ph type="title"/>
          </p:nvPr>
        </p:nvSpPr>
        <p:spPr>
          <a:xfrm>
            <a:off x="233050" y="445025"/>
            <a:ext cx="85992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What is the problem?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"/>
          <p:cNvSpPr txBox="1"/>
          <p:nvPr>
            <p:ph idx="1" type="body"/>
          </p:nvPr>
        </p:nvSpPr>
        <p:spPr>
          <a:xfrm>
            <a:off x="99150" y="1152475"/>
            <a:ext cx="8733300" cy="3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problem is to find out through generating text and </a:t>
            </a:r>
            <a:r>
              <a:rPr lang="en">
                <a:solidFill>
                  <a:schemeClr val="dk1"/>
                </a:solidFill>
              </a:rPr>
              <a:t>finally</a:t>
            </a:r>
            <a:r>
              <a:rPr lang="en">
                <a:solidFill>
                  <a:schemeClr val="dk1"/>
                </a:solidFill>
              </a:rPr>
              <a:t> producing new text. We used models which can, for example, fill in incomplete text or paraphrase.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3" name="Google Shape;1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850" y="1981075"/>
            <a:ext cx="65532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2. What models did you use to solve it?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 txBox="1"/>
          <p:nvPr>
            <p:ph idx="1" type="body"/>
          </p:nvPr>
        </p:nvSpPr>
        <p:spPr>
          <a:xfrm>
            <a:off x="311700" y="1300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 used Distilled-GPT2 on a pre-trained model “bert-base-cased” to solve it.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type="title"/>
          </p:nvPr>
        </p:nvSpPr>
        <p:spPr>
          <a:xfrm>
            <a:off x="311700" y="298300"/>
            <a:ext cx="8520600" cy="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The training parameters: batch size, learning rate, epochs, and other optimization parameters.</a:t>
            </a:r>
            <a:endParaRPr/>
          </a:p>
        </p:txBody>
      </p:sp>
      <p:sp>
        <p:nvSpPr>
          <p:cNvPr id="205" name="Google Shape;205;p17"/>
          <p:cNvSpPr txBox="1"/>
          <p:nvPr>
            <p:ph idx="1" type="body"/>
          </p:nvPr>
        </p:nvSpPr>
        <p:spPr>
          <a:xfrm>
            <a:off x="311700" y="1379300"/>
            <a:ext cx="8520600" cy="31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Examples = 1000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Epochs = 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Instantaneous batch size per device = 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Total train batch size (w. parallel, distributed &amp;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accumulation) = 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Gradient Accumulation steps =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Total optimization steps = 375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188" y="1549650"/>
            <a:ext cx="30194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/>
          <p:nvPr>
            <p:ph type="title"/>
          </p:nvPr>
        </p:nvSpPr>
        <p:spPr>
          <a:xfrm>
            <a:off x="354650" y="264700"/>
            <a:ext cx="8520600" cy="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The learning curve (training/validation accuracy), and time required for epochs.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"/>
          <p:cNvSpPr txBox="1"/>
          <p:nvPr>
            <p:ph idx="1" type="body"/>
          </p:nvPr>
        </p:nvSpPr>
        <p:spPr>
          <a:xfrm>
            <a:off x="198300" y="1329450"/>
            <a:ext cx="86340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50">
                <a:solidFill>
                  <a:schemeClr val="dk1"/>
                </a:solidFill>
              </a:rPr>
              <a:t>Example 1-A simple example-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50">
                <a:solidFill>
                  <a:schemeClr val="dk1"/>
                </a:solidFill>
              </a:rPr>
              <a:t>       results = accuracy_metric.compute(references=[0, 1, 2, 0, 1, 2], predictions=[0, 1, 1, 2, 1, 0])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50">
                <a:solidFill>
                  <a:schemeClr val="dk1"/>
                </a:solidFill>
              </a:rPr>
              <a:t>       {'accuracy': 0.5}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50">
                <a:solidFill>
                  <a:schemeClr val="dk1"/>
                </a:solidFill>
              </a:rPr>
              <a:t>Example 2-The same as Example 1, except with `normalize` set to `False`-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50">
                <a:solidFill>
                  <a:schemeClr val="dk1"/>
                </a:solidFill>
              </a:rPr>
              <a:t>       results = accuracy_metric.compute(references=[0, 1, 2, 0, 1, 2], predictions=[0, 1, 1, 2, 1, 0], normalize=False)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50">
                <a:solidFill>
                  <a:schemeClr val="dk1"/>
                </a:solidFill>
              </a:rPr>
              <a:t>        {'accuracy': 3.0}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50">
                <a:solidFill>
                  <a:schemeClr val="dk1"/>
                </a:solidFill>
              </a:rPr>
              <a:t>Example 3-The same as Example 1, except with `sample_weight` set-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50">
                <a:solidFill>
                  <a:schemeClr val="dk1"/>
                </a:solidFill>
              </a:rPr>
              <a:t>                 results = accuracy_metric.compute(references=[0, 1, 2, 0, 1, 2], predictions=[0, 1, 1, 2, 1, 0], 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50">
                <a:solidFill>
                  <a:schemeClr val="dk1"/>
                </a:solidFill>
              </a:rPr>
              <a:t>                sample_weight=[0.5, 2, 0.7, 0.5, 9, 0.4])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50">
                <a:solidFill>
                  <a:schemeClr val="dk1"/>
                </a:solidFill>
              </a:rPr>
              <a:t>                {'accuracy': 0.8778625954198473}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idx="1" type="body"/>
          </p:nvPr>
        </p:nvSpPr>
        <p:spPr>
          <a:xfrm>
            <a:off x="311700" y="731325"/>
            <a:ext cx="1956300" cy="3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Learning Curve between text prompt vs text generalized.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8" name="Google Shape;218;p19"/>
          <p:cNvPicPr preferRelativeResize="0"/>
          <p:nvPr/>
        </p:nvPicPr>
        <p:blipFill rotWithShape="1">
          <a:blip r:embed="rId3">
            <a:alphaModFix/>
          </a:blip>
          <a:srcRect b="0" l="0" r="14089" t="0"/>
          <a:stretch/>
        </p:blipFill>
        <p:spPr>
          <a:xfrm>
            <a:off x="2716325" y="731325"/>
            <a:ext cx="6170174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What did you find interesting?</a:t>
            </a:r>
            <a:endParaRPr/>
          </a:p>
        </p:txBody>
      </p:sp>
      <p:sp>
        <p:nvSpPr>
          <p:cNvPr id="224" name="Google Shape;22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It can also classify and </a:t>
            </a:r>
            <a:r>
              <a:rPr lang="en">
                <a:solidFill>
                  <a:schemeClr val="dk1"/>
                </a:solidFill>
              </a:rPr>
              <a:t>generate</a:t>
            </a:r>
            <a:r>
              <a:rPr lang="en">
                <a:solidFill>
                  <a:schemeClr val="dk1"/>
                </a:solidFill>
              </a:rPr>
              <a:t> emotions(wav2vec2) from audio or video clip.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