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8" r:id="rId2"/>
    <p:sldId id="259" r:id="rId3"/>
    <p:sldId id="281" r:id="rId4"/>
    <p:sldId id="265" r:id="rId5"/>
    <p:sldId id="260" r:id="rId6"/>
    <p:sldId id="261" r:id="rId7"/>
    <p:sldId id="262" r:id="rId8"/>
    <p:sldId id="263" r:id="rId9"/>
    <p:sldId id="264"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494" autoAdjust="0"/>
  </p:normalViewPr>
  <p:slideViewPr>
    <p:cSldViewPr snapToGrid="0">
      <p:cViewPr varScale="1">
        <p:scale>
          <a:sx n="76" d="100"/>
          <a:sy n="76" d="100"/>
        </p:scale>
        <p:origin x="9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AB4E59-2CD4-4572-839E-207560ACD189}" type="datetimeFigureOut">
              <a:rPr lang="en-US" smtClean="0"/>
              <a:t>10/19/2021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F95CF-BC06-46C7-95F8-1BEBE77C46E1}" type="slidenum">
              <a:rPr lang="en-US" smtClean="0"/>
              <a:t>‹#›</a:t>
            </a:fld>
            <a:endParaRPr lang="en-US"/>
          </a:p>
        </p:txBody>
      </p:sp>
    </p:spTree>
    <p:extLst>
      <p:ext uri="{BB962C8B-B14F-4D97-AF65-F5344CB8AC3E}">
        <p14:creationId xmlns:p14="http://schemas.microsoft.com/office/powerpoint/2010/main" val="83401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4E2F12-6C7F-403C-8CC8-5C879B61F30E}"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03A25-CE59-49F4-84BF-C9742D1D3B7E}" type="slidenum">
              <a:rPr lang="en-US" smtClean="0"/>
              <a:t>‹#›</a:t>
            </a:fld>
            <a:endParaRPr lang="en-US"/>
          </a:p>
        </p:txBody>
      </p:sp>
    </p:spTree>
    <p:extLst>
      <p:ext uri="{BB962C8B-B14F-4D97-AF65-F5344CB8AC3E}">
        <p14:creationId xmlns:p14="http://schemas.microsoft.com/office/powerpoint/2010/main" val="2953009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4E2F12-6C7F-403C-8CC8-5C879B61F30E}"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03A25-CE59-49F4-84BF-C9742D1D3B7E}" type="slidenum">
              <a:rPr lang="en-US" smtClean="0"/>
              <a:t>‹#›</a:t>
            </a:fld>
            <a:endParaRPr lang="en-US"/>
          </a:p>
        </p:txBody>
      </p:sp>
    </p:spTree>
    <p:extLst>
      <p:ext uri="{BB962C8B-B14F-4D97-AF65-F5344CB8AC3E}">
        <p14:creationId xmlns:p14="http://schemas.microsoft.com/office/powerpoint/2010/main" val="2922783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4E2F12-6C7F-403C-8CC8-5C879B61F30E}"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03A25-CE59-49F4-84BF-C9742D1D3B7E}" type="slidenum">
              <a:rPr lang="en-US" smtClean="0"/>
              <a:t>‹#›</a:t>
            </a:fld>
            <a:endParaRPr lang="en-US"/>
          </a:p>
        </p:txBody>
      </p:sp>
    </p:spTree>
    <p:extLst>
      <p:ext uri="{BB962C8B-B14F-4D97-AF65-F5344CB8AC3E}">
        <p14:creationId xmlns:p14="http://schemas.microsoft.com/office/powerpoint/2010/main" val="4243002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4E2F12-6C7F-403C-8CC8-5C879B61F30E}"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03A25-CE59-49F4-84BF-C9742D1D3B7E}" type="slidenum">
              <a:rPr lang="en-US" smtClean="0"/>
              <a:t>‹#›</a:t>
            </a:fld>
            <a:endParaRPr lang="en-US"/>
          </a:p>
        </p:txBody>
      </p:sp>
    </p:spTree>
    <p:extLst>
      <p:ext uri="{BB962C8B-B14F-4D97-AF65-F5344CB8AC3E}">
        <p14:creationId xmlns:p14="http://schemas.microsoft.com/office/powerpoint/2010/main" val="88717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4E2F12-6C7F-403C-8CC8-5C879B61F30E}" type="datetimeFigureOut">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E03A25-CE59-49F4-84BF-C9742D1D3B7E}" type="slidenum">
              <a:rPr lang="en-US" smtClean="0"/>
              <a:t>‹#›</a:t>
            </a:fld>
            <a:endParaRPr lang="en-US"/>
          </a:p>
        </p:txBody>
      </p:sp>
    </p:spTree>
    <p:extLst>
      <p:ext uri="{BB962C8B-B14F-4D97-AF65-F5344CB8AC3E}">
        <p14:creationId xmlns:p14="http://schemas.microsoft.com/office/powerpoint/2010/main" val="2188638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4E2F12-6C7F-403C-8CC8-5C879B61F30E}"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03A25-CE59-49F4-84BF-C9742D1D3B7E}" type="slidenum">
              <a:rPr lang="en-US" smtClean="0"/>
              <a:t>‹#›</a:t>
            </a:fld>
            <a:endParaRPr lang="en-US"/>
          </a:p>
        </p:txBody>
      </p:sp>
    </p:spTree>
    <p:extLst>
      <p:ext uri="{BB962C8B-B14F-4D97-AF65-F5344CB8AC3E}">
        <p14:creationId xmlns:p14="http://schemas.microsoft.com/office/powerpoint/2010/main" val="228898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4E2F12-6C7F-403C-8CC8-5C879B61F30E}" type="datetimeFigureOut">
              <a:rPr lang="en-US" smtClean="0"/>
              <a:t>10/19/2021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E03A25-CE59-49F4-84BF-C9742D1D3B7E}" type="slidenum">
              <a:rPr lang="en-US" smtClean="0"/>
              <a:t>‹#›</a:t>
            </a:fld>
            <a:endParaRPr lang="en-US"/>
          </a:p>
        </p:txBody>
      </p:sp>
    </p:spTree>
    <p:extLst>
      <p:ext uri="{BB962C8B-B14F-4D97-AF65-F5344CB8AC3E}">
        <p14:creationId xmlns:p14="http://schemas.microsoft.com/office/powerpoint/2010/main" val="546423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4E2F12-6C7F-403C-8CC8-5C879B61F30E}" type="datetimeFigureOut">
              <a:rPr lang="en-US" smtClean="0"/>
              <a:t>10/19/2021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E03A25-CE59-49F4-84BF-C9742D1D3B7E}" type="slidenum">
              <a:rPr lang="en-US" smtClean="0"/>
              <a:t>‹#›</a:t>
            </a:fld>
            <a:endParaRPr lang="en-US"/>
          </a:p>
        </p:txBody>
      </p:sp>
    </p:spTree>
    <p:extLst>
      <p:ext uri="{BB962C8B-B14F-4D97-AF65-F5344CB8AC3E}">
        <p14:creationId xmlns:p14="http://schemas.microsoft.com/office/powerpoint/2010/main" val="2437798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4E2F12-6C7F-403C-8CC8-5C879B61F30E}" type="datetimeFigureOut">
              <a:rPr lang="en-US" smtClean="0"/>
              <a:t>10/19/2021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E03A25-CE59-49F4-84BF-C9742D1D3B7E}" type="slidenum">
              <a:rPr lang="en-US" smtClean="0"/>
              <a:t>‹#›</a:t>
            </a:fld>
            <a:endParaRPr lang="en-US"/>
          </a:p>
        </p:txBody>
      </p:sp>
    </p:spTree>
    <p:extLst>
      <p:ext uri="{BB962C8B-B14F-4D97-AF65-F5344CB8AC3E}">
        <p14:creationId xmlns:p14="http://schemas.microsoft.com/office/powerpoint/2010/main" val="125367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4E2F12-6C7F-403C-8CC8-5C879B61F30E}"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03A25-CE59-49F4-84BF-C9742D1D3B7E}" type="slidenum">
              <a:rPr lang="en-US" smtClean="0"/>
              <a:t>‹#›</a:t>
            </a:fld>
            <a:endParaRPr lang="en-US"/>
          </a:p>
        </p:txBody>
      </p:sp>
    </p:spTree>
    <p:extLst>
      <p:ext uri="{BB962C8B-B14F-4D97-AF65-F5344CB8AC3E}">
        <p14:creationId xmlns:p14="http://schemas.microsoft.com/office/powerpoint/2010/main" val="236979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4E2F12-6C7F-403C-8CC8-5C879B61F30E}" type="datetimeFigureOut">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E03A25-CE59-49F4-84BF-C9742D1D3B7E}" type="slidenum">
              <a:rPr lang="en-US" smtClean="0"/>
              <a:t>‹#›</a:t>
            </a:fld>
            <a:endParaRPr lang="en-US"/>
          </a:p>
        </p:txBody>
      </p:sp>
    </p:spTree>
    <p:extLst>
      <p:ext uri="{BB962C8B-B14F-4D97-AF65-F5344CB8AC3E}">
        <p14:creationId xmlns:p14="http://schemas.microsoft.com/office/powerpoint/2010/main" val="2248606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E2F12-6C7F-403C-8CC8-5C879B61F30E}" type="datetimeFigureOut">
              <a:rPr lang="en-US" smtClean="0"/>
              <a:t>10/19/2021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03A25-CE59-49F4-84BF-C9742D1D3B7E}" type="slidenum">
              <a:rPr lang="en-US" smtClean="0"/>
              <a:t>‹#›</a:t>
            </a:fld>
            <a:endParaRPr lang="en-US"/>
          </a:p>
        </p:txBody>
      </p:sp>
    </p:spTree>
    <p:extLst>
      <p:ext uri="{BB962C8B-B14F-4D97-AF65-F5344CB8AC3E}">
        <p14:creationId xmlns:p14="http://schemas.microsoft.com/office/powerpoint/2010/main" val="1752138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6928" y="380491"/>
            <a:ext cx="9144000" cy="3617768"/>
          </a:xfrm>
        </p:spPr>
        <p:txBody>
          <a:bodyPr>
            <a:normAutofit fontScale="90000"/>
          </a:bodyPr>
          <a:lstStyle/>
          <a:p>
            <a:pPr algn="l"/>
            <a:r>
              <a:rPr lang="en-US" sz="3600" dirty="0" smtClean="0">
                <a:latin typeface="Algerian" panose="04020705040A02060702" pitchFamily="82" charset="0"/>
              </a:rPr>
              <a:t>Project </a:t>
            </a:r>
            <a:r>
              <a:rPr lang="en-US" sz="3600" dirty="0" smtClean="0">
                <a:latin typeface="Algerian" panose="04020705040A02060702" pitchFamily="82" charset="0"/>
              </a:rPr>
              <a:t>name:                </a:t>
            </a:r>
            <a:r>
              <a:rPr lang="en-US" dirty="0" smtClean="0">
                <a:latin typeface="Algerian" panose="04020705040A02060702" pitchFamily="82" charset="0"/>
              </a:rPr>
              <a:t>			 </a:t>
            </a:r>
            <a:r>
              <a:rPr lang="en-US" sz="3100" dirty="0" smtClean="0">
                <a:latin typeface="Algerian" panose="04020705040A02060702" pitchFamily="82" charset="0"/>
              </a:rPr>
              <a:t>Personal </a:t>
            </a:r>
            <a:r>
              <a:rPr lang="en-US" sz="3100" dirty="0" smtClean="0">
                <a:latin typeface="Algerian" panose="04020705040A02060702" pitchFamily="82" charset="0"/>
              </a:rPr>
              <a:t>Task </a:t>
            </a:r>
            <a:r>
              <a:rPr lang="en-US" sz="3100" dirty="0" smtClean="0">
                <a:latin typeface="Algerian" panose="04020705040A02060702" pitchFamily="82" charset="0"/>
              </a:rPr>
              <a:t>Tracker</a:t>
            </a:r>
            <a:br>
              <a:rPr lang="en-US" sz="3100" dirty="0" smtClean="0">
                <a:latin typeface="Algerian" panose="04020705040A02060702" pitchFamily="82" charset="0"/>
              </a:rPr>
            </a:br>
            <a:r>
              <a:rPr lang="en-US" sz="3100" dirty="0" smtClean="0">
                <a:latin typeface="Algerian" panose="04020705040A02060702" pitchFamily="82" charset="0"/>
              </a:rPr>
              <a:t/>
            </a:r>
            <a:br>
              <a:rPr lang="en-US" sz="3100" dirty="0" smtClean="0">
                <a:latin typeface="Algerian" panose="04020705040A02060702" pitchFamily="82" charset="0"/>
              </a:rPr>
            </a:br>
            <a:r>
              <a:rPr lang="en-US" sz="3600" dirty="0" smtClean="0">
                <a:latin typeface="Algerian" panose="04020705040A02060702" pitchFamily="82" charset="0"/>
              </a:rPr>
              <a:t>Course </a:t>
            </a:r>
            <a:r>
              <a:rPr lang="en-US" sz="3600" dirty="0">
                <a:latin typeface="Algerian" panose="04020705040A02060702" pitchFamily="82" charset="0"/>
              </a:rPr>
              <a:t>title</a:t>
            </a:r>
            <a:r>
              <a:rPr lang="en-US" sz="3600" dirty="0" smtClean="0">
                <a:latin typeface="Algerian" panose="04020705040A02060702" pitchFamily="82" charset="0"/>
              </a:rPr>
              <a:t>:</a:t>
            </a:r>
            <a:br>
              <a:rPr lang="en-US" sz="3600" dirty="0" smtClean="0">
                <a:latin typeface="Algerian" panose="04020705040A02060702" pitchFamily="82" charset="0"/>
              </a:rPr>
            </a:br>
            <a:r>
              <a:rPr lang="en-US" sz="3600" dirty="0">
                <a:latin typeface="Franklin Gothic Demi" panose="020B0703020102020204" pitchFamily="34" charset="0"/>
                <a:cs typeface="Arial" panose="020B0604020202020204" pitchFamily="34" charset="0"/>
              </a:rPr>
              <a:t>Software development project-</a:t>
            </a:r>
            <a:r>
              <a:rPr lang="en-US" sz="3600" dirty="0"/>
              <a:t>II </a:t>
            </a:r>
            <a:r>
              <a:rPr lang="en-US" sz="3600" dirty="0">
                <a:latin typeface="Franklin Gothic Demi" panose="020B0703020102020204" pitchFamily="34" charset="0"/>
                <a:cs typeface="Arial" panose="020B0604020202020204" pitchFamily="34" charset="0"/>
              </a:rPr>
              <a:t>and industrial </a:t>
            </a:r>
            <a:r>
              <a:rPr lang="en-US" sz="3600" dirty="0" smtClean="0">
                <a:latin typeface="Franklin Gothic Demi" panose="020B0703020102020204" pitchFamily="34" charset="0"/>
                <a:cs typeface="Arial" panose="020B0604020202020204" pitchFamily="34" charset="0"/>
              </a:rPr>
              <a:t>tour</a:t>
            </a:r>
            <a:r>
              <a:rPr lang="en-US" sz="3600" dirty="0" smtClean="0">
                <a:latin typeface="Algerian" panose="04020705040A02060702" pitchFamily="82" charset="0"/>
              </a:rPr>
              <a:t/>
            </a:r>
            <a:br>
              <a:rPr lang="en-US" sz="3600" dirty="0" smtClean="0">
                <a:latin typeface="Algerian" panose="04020705040A02060702" pitchFamily="82" charset="0"/>
              </a:rPr>
            </a:br>
            <a:r>
              <a:rPr lang="en-US" sz="3600" dirty="0">
                <a:latin typeface="Algerian" panose="04020705040A02060702" pitchFamily="82" charset="0"/>
                <a:cs typeface="Arial" panose="020B0604020202020204" pitchFamily="34" charset="0"/>
              </a:rPr>
              <a:t>Course code: </a:t>
            </a:r>
            <a:r>
              <a:rPr lang="en-US" sz="3600" b="1" dirty="0"/>
              <a:t>CSE3116</a:t>
            </a:r>
            <a:r>
              <a:rPr lang="en-US" dirty="0"/>
              <a:t> </a:t>
            </a:r>
            <a:r>
              <a:rPr lang="en-US" dirty="0" smtClean="0">
                <a:solidFill>
                  <a:srgbClr val="002060"/>
                </a:solidFill>
                <a:latin typeface="Algerian" panose="04020705040A02060702" pitchFamily="82" charset="0"/>
              </a:rPr>
              <a:t>	</a:t>
            </a:r>
            <a:endParaRPr lang="en-US" dirty="0"/>
          </a:p>
        </p:txBody>
      </p:sp>
      <p:sp>
        <p:nvSpPr>
          <p:cNvPr id="3" name="Subtitle 2"/>
          <p:cNvSpPr>
            <a:spLocks noGrp="1"/>
          </p:cNvSpPr>
          <p:nvPr>
            <p:ph type="subTitle" idx="1"/>
          </p:nvPr>
        </p:nvSpPr>
        <p:spPr>
          <a:xfrm>
            <a:off x="1086928" y="4267199"/>
            <a:ext cx="9581072" cy="2142227"/>
          </a:xfrm>
        </p:spPr>
        <p:txBody>
          <a:bodyPr>
            <a:normAutofit lnSpcReduction="10000"/>
          </a:bodyPr>
          <a:lstStyle/>
          <a:p>
            <a:pPr algn="l"/>
            <a:r>
              <a:rPr lang="en-US" dirty="0" smtClean="0"/>
              <a:t>Submitted </a:t>
            </a:r>
            <a:r>
              <a:rPr lang="en-US" dirty="0" smtClean="0"/>
              <a:t>by,					Supervisor:</a:t>
            </a:r>
          </a:p>
          <a:p>
            <a:pPr algn="l"/>
            <a:r>
              <a:rPr lang="en-US" dirty="0" smtClean="0"/>
              <a:t>Name: </a:t>
            </a:r>
            <a:r>
              <a:rPr lang="en-US" dirty="0" err="1" smtClean="0"/>
              <a:t>Nurul</a:t>
            </a:r>
            <a:r>
              <a:rPr lang="en-US" dirty="0" smtClean="0"/>
              <a:t> </a:t>
            </a:r>
            <a:r>
              <a:rPr lang="en-US" dirty="0" err="1" smtClean="0"/>
              <a:t>Kabir</a:t>
            </a:r>
            <a:r>
              <a:rPr lang="en-US" dirty="0" smtClean="0"/>
              <a:t> Rana			</a:t>
            </a:r>
            <a:r>
              <a:rPr lang="en-US" dirty="0" err="1"/>
              <a:t>Lubna</a:t>
            </a:r>
            <a:r>
              <a:rPr lang="en-US" dirty="0"/>
              <a:t> Yasmin Pinky</a:t>
            </a:r>
            <a:endParaRPr lang="en-US" dirty="0" smtClean="0"/>
          </a:p>
          <a:p>
            <a:pPr algn="l"/>
            <a:r>
              <a:rPr lang="en-US" dirty="0" smtClean="0"/>
              <a:t>ID: CE-18049					</a:t>
            </a:r>
            <a:r>
              <a:rPr lang="en-US" dirty="0"/>
              <a:t>Assistant Professor </a:t>
            </a:r>
            <a:endParaRPr lang="en-US" dirty="0" smtClean="0"/>
          </a:p>
          <a:p>
            <a:pPr algn="l"/>
            <a:r>
              <a:rPr lang="en-US" dirty="0" smtClean="0"/>
              <a:t>Name: </a:t>
            </a:r>
            <a:r>
              <a:rPr lang="en-US" dirty="0" err="1" smtClean="0"/>
              <a:t>Farzana</a:t>
            </a:r>
            <a:r>
              <a:rPr lang="en-US" dirty="0" smtClean="0"/>
              <a:t> </a:t>
            </a:r>
            <a:r>
              <a:rPr lang="en-US" dirty="0" err="1" smtClean="0"/>
              <a:t>Haque</a:t>
            </a:r>
            <a:r>
              <a:rPr lang="en-US" dirty="0" smtClean="0"/>
              <a:t>				</a:t>
            </a:r>
            <a:r>
              <a:rPr lang="en-US" dirty="0"/>
              <a:t>Dept. of CSE MBSTU</a:t>
            </a:r>
            <a:endParaRPr lang="en-US" dirty="0" smtClean="0"/>
          </a:p>
          <a:p>
            <a:pPr algn="l"/>
            <a:r>
              <a:rPr lang="en-US" dirty="0" smtClean="0"/>
              <a:t>ID: CE-18050</a:t>
            </a:r>
            <a:endParaRPr lang="en-US" dirty="0"/>
          </a:p>
        </p:txBody>
      </p:sp>
    </p:spTree>
    <p:extLst>
      <p:ext uri="{BB962C8B-B14F-4D97-AF65-F5344CB8AC3E}">
        <p14:creationId xmlns:p14="http://schemas.microsoft.com/office/powerpoint/2010/main" val="3247640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0918" y="753035"/>
            <a:ext cx="9377082" cy="5253317"/>
          </a:xfrm>
        </p:spPr>
        <p:txBody>
          <a:bodyPr>
            <a:normAutofit/>
          </a:bodyPr>
          <a:lstStyle/>
          <a:p>
            <a:pPr algn="l"/>
            <a:r>
              <a:rPr lang="en-US" sz="4800" dirty="0" smtClean="0">
                <a:latin typeface="Algerian" panose="04020705040A02060702" pitchFamily="82" charset="0"/>
              </a:rPr>
              <a:t>Procedure Cont...</a:t>
            </a:r>
          </a:p>
          <a:p>
            <a:pPr algn="l"/>
            <a:endParaRPr lang="en-US" dirty="0" smtClean="0"/>
          </a:p>
          <a:p>
            <a:pPr algn="l"/>
            <a:r>
              <a:rPr lang="en-US" sz="2000" dirty="0"/>
              <a:t>		Yes: Go to step 2</a:t>
            </a:r>
          </a:p>
          <a:p>
            <a:pPr algn="l"/>
            <a:r>
              <a:rPr lang="en-US" sz="2000" dirty="0"/>
              <a:t>		No: You have no task</a:t>
            </a:r>
          </a:p>
          <a:p>
            <a:pPr algn="l"/>
            <a:r>
              <a:rPr lang="en-US" sz="2000" dirty="0"/>
              <a:t>Step 2: When input hour, minute == local time, alarm ringing</a:t>
            </a:r>
          </a:p>
          <a:p>
            <a:pPr algn="l"/>
            <a:r>
              <a:rPr lang="en-US" sz="2000" dirty="0"/>
              <a:t>Step 3: Press k to go main menu</a:t>
            </a:r>
          </a:p>
          <a:p>
            <a:pPr algn="l"/>
            <a:endParaRPr lang="en-US" sz="2000" dirty="0"/>
          </a:p>
          <a:p>
            <a:pPr algn="l"/>
            <a:r>
              <a:rPr lang="en-US" sz="2000" b="1" dirty="0"/>
              <a:t>Exit Function:</a:t>
            </a:r>
          </a:p>
          <a:p>
            <a:pPr algn="l"/>
            <a:r>
              <a:rPr lang="en-US" sz="2000" dirty="0"/>
              <a:t>Step 1: Stop</a:t>
            </a:r>
            <a:endParaRPr lang="en-US" sz="2000" dirty="0"/>
          </a:p>
        </p:txBody>
      </p:sp>
    </p:spTree>
    <p:extLst>
      <p:ext uri="{BB962C8B-B14F-4D97-AF65-F5344CB8AC3E}">
        <p14:creationId xmlns:p14="http://schemas.microsoft.com/office/powerpoint/2010/main" val="3099399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3011" y="530691"/>
            <a:ext cx="9144000" cy="733331"/>
          </a:xfrm>
        </p:spPr>
        <p:txBody>
          <a:bodyPr>
            <a:noAutofit/>
          </a:bodyPr>
          <a:lstStyle/>
          <a:p>
            <a:pPr algn="l"/>
            <a:r>
              <a:rPr lang="en-US" sz="4800" dirty="0" smtClean="0">
                <a:latin typeface="Algerian" panose="04020705040A02060702" pitchFamily="82" charset="0"/>
              </a:rPr>
              <a:t>Result:</a:t>
            </a:r>
            <a:endParaRPr lang="en-US" sz="4800" dirty="0">
              <a:latin typeface="Algerian" panose="04020705040A02060702" pitchFamily="82" charset="0"/>
            </a:endParaRPr>
          </a:p>
        </p:txBody>
      </p:sp>
      <p:sp>
        <p:nvSpPr>
          <p:cNvPr id="3" name="Subtitle 2"/>
          <p:cNvSpPr>
            <a:spLocks noGrp="1"/>
          </p:cNvSpPr>
          <p:nvPr>
            <p:ph type="subTitle" idx="1"/>
          </p:nvPr>
        </p:nvSpPr>
        <p:spPr>
          <a:xfrm>
            <a:off x="1013011" y="1638767"/>
            <a:ext cx="9995648" cy="4493092"/>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011" y="1264022"/>
            <a:ext cx="9985427" cy="5504330"/>
          </a:xfrm>
          <a:prstGeom prst="rect">
            <a:avLst/>
          </a:prstGeom>
        </p:spPr>
      </p:pic>
    </p:spTree>
    <p:extLst>
      <p:ext uri="{BB962C8B-B14F-4D97-AF65-F5344CB8AC3E}">
        <p14:creationId xmlns:p14="http://schemas.microsoft.com/office/powerpoint/2010/main" val="3830922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1624" y="432079"/>
            <a:ext cx="9144000" cy="751261"/>
          </a:xfrm>
        </p:spPr>
        <p:txBody>
          <a:bodyPr>
            <a:normAutofit/>
          </a:bodyPr>
          <a:lstStyle/>
          <a:p>
            <a:pPr algn="l"/>
            <a:r>
              <a:rPr lang="en-US" sz="4800" dirty="0" smtClean="0">
                <a:latin typeface="Algerian" panose="04020705040A02060702" pitchFamily="82" charset="0"/>
              </a:rPr>
              <a:t>Result Cont...</a:t>
            </a:r>
            <a:endParaRPr lang="en-US" sz="4800" dirty="0">
              <a:latin typeface="Algerian" panose="04020705040A02060702" pitchFamily="82" charset="0"/>
            </a:endParaRPr>
          </a:p>
        </p:txBody>
      </p:sp>
      <p:sp>
        <p:nvSpPr>
          <p:cNvPr id="3" name="Subtitle 2"/>
          <p:cNvSpPr>
            <a:spLocks noGrp="1"/>
          </p:cNvSpPr>
          <p:nvPr>
            <p:ph type="subTitle" idx="1"/>
          </p:nvPr>
        </p:nvSpPr>
        <p:spPr>
          <a:xfrm>
            <a:off x="1111624" y="1532965"/>
            <a:ext cx="9556376" cy="4876800"/>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624" y="1084729"/>
            <a:ext cx="10058400" cy="5683716"/>
          </a:xfrm>
          <a:prstGeom prst="rect">
            <a:avLst/>
          </a:prstGeom>
        </p:spPr>
      </p:pic>
    </p:spTree>
    <p:extLst>
      <p:ext uri="{BB962C8B-B14F-4D97-AF65-F5344CB8AC3E}">
        <p14:creationId xmlns:p14="http://schemas.microsoft.com/office/powerpoint/2010/main" val="1097013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3488" y="396499"/>
            <a:ext cx="9144000" cy="744144"/>
          </a:xfrm>
        </p:spPr>
        <p:txBody>
          <a:bodyPr>
            <a:noAutofit/>
          </a:bodyPr>
          <a:lstStyle/>
          <a:p>
            <a:pPr algn="l"/>
            <a:r>
              <a:rPr lang="en-US" sz="4800" dirty="0" smtClean="0">
                <a:latin typeface="Algerian" panose="04020705040A02060702" pitchFamily="82" charset="0"/>
              </a:rPr>
              <a:t>Result Cont...</a:t>
            </a:r>
            <a:endParaRPr lang="en-US" sz="4800" dirty="0">
              <a:latin typeface="Algerian" panose="04020705040A02060702" pitchFamily="82" charset="0"/>
            </a:endParaRPr>
          </a:p>
        </p:txBody>
      </p:sp>
      <p:sp>
        <p:nvSpPr>
          <p:cNvPr id="3" name="Subtitle 2"/>
          <p:cNvSpPr>
            <a:spLocks noGrp="1"/>
          </p:cNvSpPr>
          <p:nvPr>
            <p:ph type="subTitle" idx="1"/>
          </p:nvPr>
        </p:nvSpPr>
        <p:spPr>
          <a:xfrm>
            <a:off x="1203488" y="1234911"/>
            <a:ext cx="9464512" cy="5213023"/>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513" y="1140643"/>
            <a:ext cx="10058400" cy="5600625"/>
          </a:xfrm>
          <a:prstGeom prst="rect">
            <a:avLst/>
          </a:prstGeom>
        </p:spPr>
      </p:pic>
    </p:spTree>
    <p:extLst>
      <p:ext uri="{BB962C8B-B14F-4D97-AF65-F5344CB8AC3E}">
        <p14:creationId xmlns:p14="http://schemas.microsoft.com/office/powerpoint/2010/main" val="1889881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9992" y="441427"/>
            <a:ext cx="9144000" cy="716164"/>
          </a:xfrm>
        </p:spPr>
        <p:txBody>
          <a:bodyPr>
            <a:noAutofit/>
          </a:bodyPr>
          <a:lstStyle/>
          <a:p>
            <a:pPr algn="l"/>
            <a:r>
              <a:rPr lang="en-US" sz="4800" dirty="0" smtClean="0">
                <a:latin typeface="Algerian" panose="04020705040A02060702" pitchFamily="82" charset="0"/>
              </a:rPr>
              <a:t>Result Cont...</a:t>
            </a:r>
            <a:endParaRPr lang="en-US" sz="4800" dirty="0">
              <a:latin typeface="Algerian" panose="04020705040A02060702" pitchFamily="82" charset="0"/>
            </a:endParaRPr>
          </a:p>
        </p:txBody>
      </p:sp>
      <p:sp>
        <p:nvSpPr>
          <p:cNvPr id="3" name="Subtitle 2"/>
          <p:cNvSpPr>
            <a:spLocks noGrp="1"/>
          </p:cNvSpPr>
          <p:nvPr>
            <p:ph type="subTitle" idx="1"/>
          </p:nvPr>
        </p:nvSpPr>
        <p:spPr>
          <a:xfrm>
            <a:off x="1309992" y="1303505"/>
            <a:ext cx="9358008" cy="5184843"/>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375" y="1049900"/>
            <a:ext cx="10058400" cy="5808100"/>
          </a:xfrm>
          <a:prstGeom prst="rect">
            <a:avLst/>
          </a:prstGeom>
        </p:spPr>
      </p:pic>
    </p:spTree>
    <p:extLst>
      <p:ext uri="{BB962C8B-B14F-4D97-AF65-F5344CB8AC3E}">
        <p14:creationId xmlns:p14="http://schemas.microsoft.com/office/powerpoint/2010/main" val="2847130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3805" y="558159"/>
            <a:ext cx="9144000" cy="764803"/>
          </a:xfrm>
        </p:spPr>
        <p:txBody>
          <a:bodyPr>
            <a:normAutofit/>
          </a:bodyPr>
          <a:lstStyle/>
          <a:p>
            <a:pPr algn="l"/>
            <a:r>
              <a:rPr lang="en-US" sz="4800" dirty="0" smtClean="0">
                <a:latin typeface="Algerian" panose="04020705040A02060702" pitchFamily="82" charset="0"/>
              </a:rPr>
              <a:t>Result Cont...</a:t>
            </a:r>
            <a:endParaRPr lang="en-US" sz="4800" dirty="0">
              <a:latin typeface="Algerian" panose="04020705040A02060702" pitchFamily="82" charset="0"/>
            </a:endParaRPr>
          </a:p>
        </p:txBody>
      </p:sp>
      <p:sp>
        <p:nvSpPr>
          <p:cNvPr id="3" name="Subtitle 2"/>
          <p:cNvSpPr>
            <a:spLocks noGrp="1"/>
          </p:cNvSpPr>
          <p:nvPr>
            <p:ph type="subTitle" idx="1"/>
          </p:nvPr>
        </p:nvSpPr>
        <p:spPr>
          <a:xfrm>
            <a:off x="1173805" y="1400783"/>
            <a:ext cx="9494195" cy="5068111"/>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994" y="1322962"/>
            <a:ext cx="10058400" cy="5506390"/>
          </a:xfrm>
          <a:prstGeom prst="rect">
            <a:avLst/>
          </a:prstGeom>
        </p:spPr>
      </p:pic>
    </p:spTree>
    <p:extLst>
      <p:ext uri="{BB962C8B-B14F-4D97-AF65-F5344CB8AC3E}">
        <p14:creationId xmlns:p14="http://schemas.microsoft.com/office/powerpoint/2010/main" val="14285318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3275" y="358688"/>
            <a:ext cx="9144000" cy="796872"/>
          </a:xfrm>
        </p:spPr>
        <p:txBody>
          <a:bodyPr>
            <a:normAutofit/>
          </a:bodyPr>
          <a:lstStyle/>
          <a:p>
            <a:pPr algn="l"/>
            <a:r>
              <a:rPr lang="en-US" sz="4800" dirty="0" smtClean="0">
                <a:latin typeface="Algerian" panose="04020705040A02060702" pitchFamily="82" charset="0"/>
              </a:rPr>
              <a:t>Result Cont...</a:t>
            </a:r>
            <a:endParaRPr lang="en-US" sz="4800" dirty="0">
              <a:latin typeface="Algerian" panose="04020705040A02060702" pitchFamily="82" charset="0"/>
            </a:endParaRPr>
          </a:p>
        </p:txBody>
      </p:sp>
      <p:sp>
        <p:nvSpPr>
          <p:cNvPr id="3" name="Subtitle 2"/>
          <p:cNvSpPr>
            <a:spLocks noGrp="1"/>
          </p:cNvSpPr>
          <p:nvPr>
            <p:ph type="subTitle" idx="1"/>
          </p:nvPr>
        </p:nvSpPr>
        <p:spPr>
          <a:xfrm>
            <a:off x="1524000" y="1235947"/>
            <a:ext cx="9144000" cy="5205046"/>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235947"/>
            <a:ext cx="10058400" cy="5499959"/>
          </a:xfrm>
          <a:prstGeom prst="rect">
            <a:avLst/>
          </a:prstGeom>
        </p:spPr>
      </p:pic>
    </p:spTree>
    <p:extLst>
      <p:ext uri="{BB962C8B-B14F-4D97-AF65-F5344CB8AC3E}">
        <p14:creationId xmlns:p14="http://schemas.microsoft.com/office/powerpoint/2010/main" val="263214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2549" y="459172"/>
            <a:ext cx="9144000" cy="746630"/>
          </a:xfrm>
        </p:spPr>
        <p:txBody>
          <a:bodyPr>
            <a:noAutofit/>
          </a:bodyPr>
          <a:lstStyle/>
          <a:p>
            <a:pPr algn="l"/>
            <a:r>
              <a:rPr lang="en-US" sz="4800" dirty="0" smtClean="0">
                <a:latin typeface="Algerian" panose="04020705040A02060702" pitchFamily="82" charset="0"/>
              </a:rPr>
              <a:t>Result Cont...</a:t>
            </a:r>
            <a:endParaRPr lang="en-US" sz="4800" dirty="0">
              <a:latin typeface="Algerian" panose="04020705040A02060702" pitchFamily="82" charset="0"/>
            </a:endParaRPr>
          </a:p>
        </p:txBody>
      </p:sp>
      <p:sp>
        <p:nvSpPr>
          <p:cNvPr id="3" name="Subtitle 2"/>
          <p:cNvSpPr>
            <a:spLocks noGrp="1"/>
          </p:cNvSpPr>
          <p:nvPr>
            <p:ph type="subTitle" idx="1"/>
          </p:nvPr>
        </p:nvSpPr>
        <p:spPr>
          <a:xfrm>
            <a:off x="1222549" y="1366575"/>
            <a:ext cx="9445451" cy="4994031"/>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312" y="1183218"/>
            <a:ext cx="10058400" cy="5360744"/>
          </a:xfrm>
          <a:prstGeom prst="rect">
            <a:avLst/>
          </a:prstGeom>
        </p:spPr>
      </p:pic>
    </p:spTree>
    <p:extLst>
      <p:ext uri="{BB962C8B-B14F-4D97-AF65-F5344CB8AC3E}">
        <p14:creationId xmlns:p14="http://schemas.microsoft.com/office/powerpoint/2010/main" val="17916427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2695" y="368737"/>
            <a:ext cx="9144000" cy="776775"/>
          </a:xfrm>
        </p:spPr>
        <p:txBody>
          <a:bodyPr>
            <a:normAutofit/>
          </a:bodyPr>
          <a:lstStyle/>
          <a:p>
            <a:pPr algn="l"/>
            <a:r>
              <a:rPr lang="en-US" sz="4800" dirty="0" smtClean="0">
                <a:latin typeface="Algerian" panose="04020705040A02060702" pitchFamily="82" charset="0"/>
              </a:rPr>
              <a:t>Result Cont...</a:t>
            </a:r>
            <a:endParaRPr lang="en-US" sz="4800" dirty="0">
              <a:latin typeface="Algerian" panose="04020705040A02060702" pitchFamily="82" charset="0"/>
            </a:endParaRPr>
          </a:p>
        </p:txBody>
      </p:sp>
      <p:sp>
        <p:nvSpPr>
          <p:cNvPr id="3" name="Subtitle 2"/>
          <p:cNvSpPr>
            <a:spLocks noGrp="1"/>
          </p:cNvSpPr>
          <p:nvPr>
            <p:ph type="subTitle" idx="1"/>
          </p:nvPr>
        </p:nvSpPr>
        <p:spPr>
          <a:xfrm>
            <a:off x="1252695" y="1245996"/>
            <a:ext cx="9415305" cy="5094514"/>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695" y="1145512"/>
            <a:ext cx="9935962" cy="5572903"/>
          </a:xfrm>
          <a:prstGeom prst="rect">
            <a:avLst/>
          </a:prstGeom>
        </p:spPr>
      </p:pic>
    </p:spTree>
    <p:extLst>
      <p:ext uri="{BB962C8B-B14F-4D97-AF65-F5344CB8AC3E}">
        <p14:creationId xmlns:p14="http://schemas.microsoft.com/office/powerpoint/2010/main" val="26462808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2695" y="449124"/>
            <a:ext cx="9144000" cy="756679"/>
          </a:xfrm>
        </p:spPr>
        <p:txBody>
          <a:bodyPr>
            <a:normAutofit/>
          </a:bodyPr>
          <a:lstStyle/>
          <a:p>
            <a:pPr algn="l"/>
            <a:r>
              <a:rPr lang="en-US" sz="4800" dirty="0" smtClean="0">
                <a:latin typeface="Algerian" panose="04020705040A02060702" pitchFamily="82" charset="0"/>
              </a:rPr>
              <a:t>Result Cont...</a:t>
            </a:r>
            <a:endParaRPr lang="en-US" sz="4800" dirty="0">
              <a:latin typeface="Algerian" panose="04020705040A02060702" pitchFamily="82" charset="0"/>
            </a:endParaRPr>
          </a:p>
        </p:txBody>
      </p:sp>
      <p:sp>
        <p:nvSpPr>
          <p:cNvPr id="3" name="Subtitle 2"/>
          <p:cNvSpPr>
            <a:spLocks noGrp="1"/>
          </p:cNvSpPr>
          <p:nvPr>
            <p:ph type="subTitle" idx="1"/>
          </p:nvPr>
        </p:nvSpPr>
        <p:spPr>
          <a:xfrm>
            <a:off x="1252695" y="1326381"/>
            <a:ext cx="9415305" cy="5164853"/>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368" y="1210593"/>
            <a:ext cx="10058400" cy="5647407"/>
          </a:xfrm>
          <a:prstGeom prst="rect">
            <a:avLst/>
          </a:prstGeom>
        </p:spPr>
      </p:pic>
    </p:spTree>
    <p:extLst>
      <p:ext uri="{BB962C8B-B14F-4D97-AF65-F5344CB8AC3E}">
        <p14:creationId xmlns:p14="http://schemas.microsoft.com/office/powerpoint/2010/main" val="885160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9162" y="1018846"/>
            <a:ext cx="9144000" cy="680558"/>
          </a:xfrm>
        </p:spPr>
        <p:txBody>
          <a:bodyPr>
            <a:noAutofit/>
          </a:bodyPr>
          <a:lstStyle/>
          <a:p>
            <a:pPr algn="l"/>
            <a:r>
              <a:rPr lang="en-US" sz="4800" dirty="0" smtClean="0">
                <a:latin typeface="Algerian" panose="04020705040A02060702" pitchFamily="82" charset="0"/>
              </a:rPr>
              <a:t>Introduction:</a:t>
            </a:r>
            <a:endParaRPr lang="en-US" sz="4800" dirty="0"/>
          </a:p>
        </p:txBody>
      </p:sp>
      <p:sp>
        <p:nvSpPr>
          <p:cNvPr id="3" name="Subtitle 2"/>
          <p:cNvSpPr>
            <a:spLocks noGrp="1"/>
          </p:cNvSpPr>
          <p:nvPr>
            <p:ph type="subTitle" idx="1"/>
          </p:nvPr>
        </p:nvSpPr>
        <p:spPr>
          <a:xfrm>
            <a:off x="989162" y="2035835"/>
            <a:ext cx="10285563" cy="4528868"/>
          </a:xfrm>
        </p:spPr>
        <p:txBody>
          <a:bodyPr/>
          <a:lstStyle/>
          <a:p>
            <a:pPr algn="just"/>
            <a:r>
              <a:rPr lang="en-US" dirty="0"/>
              <a:t>Personal task tracker is a great way to stay on top of your tasks and be productive. It is very easy- to- use which lets you manage your tasks within </a:t>
            </a:r>
            <a:r>
              <a:rPr lang="en-US" dirty="0" smtClean="0"/>
              <a:t>time. It is developed by </a:t>
            </a:r>
            <a:r>
              <a:rPr lang="en-US" dirty="0" err="1" smtClean="0"/>
              <a:t>c++</a:t>
            </a:r>
            <a:r>
              <a:rPr lang="en-US" dirty="0" smtClean="0"/>
              <a:t> programming language. This tracker has 7 options like </a:t>
            </a:r>
            <a:r>
              <a:rPr lang="en-US" b="1" dirty="0" smtClean="0"/>
              <a:t>Add </a:t>
            </a:r>
            <a:r>
              <a:rPr lang="en-US" b="1" dirty="0"/>
              <a:t>T</a:t>
            </a:r>
            <a:r>
              <a:rPr lang="en-US" b="1" dirty="0" smtClean="0"/>
              <a:t>ask</a:t>
            </a:r>
            <a:r>
              <a:rPr lang="en-US" dirty="0" smtClean="0"/>
              <a:t>, </a:t>
            </a:r>
            <a:r>
              <a:rPr lang="en-US" b="1" dirty="0" smtClean="0"/>
              <a:t>View </a:t>
            </a:r>
            <a:r>
              <a:rPr lang="en-US" b="1" dirty="0"/>
              <a:t>A</a:t>
            </a:r>
            <a:r>
              <a:rPr lang="en-US" b="1" dirty="0" smtClean="0"/>
              <a:t>ll </a:t>
            </a:r>
            <a:r>
              <a:rPr lang="en-US" b="1" dirty="0"/>
              <a:t>T</a:t>
            </a:r>
            <a:r>
              <a:rPr lang="en-US" b="1" dirty="0" smtClean="0"/>
              <a:t>ask</a:t>
            </a:r>
            <a:r>
              <a:rPr lang="en-US" dirty="0" smtClean="0"/>
              <a:t>, </a:t>
            </a:r>
            <a:r>
              <a:rPr lang="en-US" b="1" dirty="0" smtClean="0"/>
              <a:t>Delete </a:t>
            </a:r>
            <a:r>
              <a:rPr lang="en-US" b="1" dirty="0"/>
              <a:t>T</a:t>
            </a:r>
            <a:r>
              <a:rPr lang="en-US" b="1" dirty="0" smtClean="0"/>
              <a:t>ask</a:t>
            </a:r>
            <a:r>
              <a:rPr lang="en-US" dirty="0" smtClean="0"/>
              <a:t>, </a:t>
            </a:r>
            <a:r>
              <a:rPr lang="en-US" b="1" dirty="0" smtClean="0"/>
              <a:t>Add </a:t>
            </a:r>
            <a:r>
              <a:rPr lang="en-US" b="1" dirty="0"/>
              <a:t>E</a:t>
            </a:r>
            <a:r>
              <a:rPr lang="en-US" b="1" dirty="0" smtClean="0"/>
              <a:t>xpense</a:t>
            </a:r>
            <a:r>
              <a:rPr lang="en-US" dirty="0" smtClean="0"/>
              <a:t>, </a:t>
            </a:r>
            <a:r>
              <a:rPr lang="en-US" b="1" dirty="0" smtClean="0"/>
              <a:t>View </a:t>
            </a:r>
            <a:r>
              <a:rPr lang="en-US" b="1" dirty="0"/>
              <a:t>A</a:t>
            </a:r>
            <a:r>
              <a:rPr lang="en-US" b="1" dirty="0" smtClean="0"/>
              <a:t>ll </a:t>
            </a:r>
            <a:r>
              <a:rPr lang="en-US" b="1" dirty="0"/>
              <a:t>E</a:t>
            </a:r>
            <a:r>
              <a:rPr lang="en-US" b="1" dirty="0" smtClean="0"/>
              <a:t>xpense</a:t>
            </a:r>
            <a:r>
              <a:rPr lang="en-US" dirty="0" smtClean="0"/>
              <a:t>, </a:t>
            </a:r>
            <a:r>
              <a:rPr lang="en-US" b="1" dirty="0" smtClean="0"/>
              <a:t>Exit</a:t>
            </a:r>
            <a:r>
              <a:rPr lang="en-US" dirty="0" smtClean="0"/>
              <a:t>, </a:t>
            </a:r>
            <a:r>
              <a:rPr lang="en-US" b="1" dirty="0" smtClean="0"/>
              <a:t>Activate </a:t>
            </a:r>
            <a:r>
              <a:rPr lang="en-US" b="1" dirty="0"/>
              <a:t>R</a:t>
            </a:r>
            <a:r>
              <a:rPr lang="en-US" b="1" dirty="0" smtClean="0"/>
              <a:t>eminder</a:t>
            </a:r>
            <a:r>
              <a:rPr lang="en-US" dirty="0" smtClean="0"/>
              <a:t>. The user can add tasks by inputting a specific time format and event name. By activating the reminder for each task, the user will get an alarm at that time. Moreover, the user will able to see his daily expense from this system.</a:t>
            </a:r>
            <a:endParaRPr lang="en-US" dirty="0"/>
          </a:p>
          <a:p>
            <a:pPr algn="l"/>
            <a:endParaRPr lang="en-US" dirty="0"/>
          </a:p>
        </p:txBody>
      </p:sp>
    </p:spTree>
    <p:extLst>
      <p:ext uri="{BB962C8B-B14F-4D97-AF65-F5344CB8AC3E}">
        <p14:creationId xmlns:p14="http://schemas.microsoft.com/office/powerpoint/2010/main" val="25889903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2598" y="489317"/>
            <a:ext cx="9144000" cy="796872"/>
          </a:xfrm>
        </p:spPr>
        <p:txBody>
          <a:bodyPr>
            <a:normAutofit/>
          </a:bodyPr>
          <a:lstStyle/>
          <a:p>
            <a:pPr algn="l"/>
            <a:r>
              <a:rPr lang="en-US" sz="4800" dirty="0" smtClean="0">
                <a:latin typeface="Algerian" panose="04020705040A02060702" pitchFamily="82" charset="0"/>
              </a:rPr>
              <a:t>Result Cont...</a:t>
            </a:r>
            <a:endParaRPr lang="en-US" sz="4800" dirty="0">
              <a:latin typeface="Algerian" panose="04020705040A02060702" pitchFamily="82" charset="0"/>
            </a:endParaRPr>
          </a:p>
        </p:txBody>
      </p:sp>
      <p:sp>
        <p:nvSpPr>
          <p:cNvPr id="3" name="Subtitle 2"/>
          <p:cNvSpPr>
            <a:spLocks noGrp="1"/>
          </p:cNvSpPr>
          <p:nvPr>
            <p:ph type="subTitle" idx="1"/>
          </p:nvPr>
        </p:nvSpPr>
        <p:spPr>
          <a:xfrm>
            <a:off x="1232598" y="1477108"/>
            <a:ext cx="9435402" cy="4923692"/>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598" y="1371379"/>
            <a:ext cx="9726382" cy="5401429"/>
          </a:xfrm>
          <a:prstGeom prst="rect">
            <a:avLst/>
          </a:prstGeom>
        </p:spPr>
      </p:pic>
    </p:spTree>
    <p:extLst>
      <p:ext uri="{BB962C8B-B14F-4D97-AF65-F5344CB8AC3E}">
        <p14:creationId xmlns:p14="http://schemas.microsoft.com/office/powerpoint/2010/main" val="6705514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2405" y="449123"/>
            <a:ext cx="9144000" cy="806921"/>
          </a:xfrm>
        </p:spPr>
        <p:txBody>
          <a:bodyPr>
            <a:normAutofit/>
          </a:bodyPr>
          <a:lstStyle/>
          <a:p>
            <a:pPr algn="l"/>
            <a:r>
              <a:rPr lang="en-US" sz="4800" dirty="0" smtClean="0">
                <a:latin typeface="Algerian" panose="04020705040A02060702" pitchFamily="82" charset="0"/>
              </a:rPr>
              <a:t>Result Cont...</a:t>
            </a:r>
            <a:endParaRPr lang="en-US" sz="4800" dirty="0">
              <a:latin typeface="Algerian" panose="04020705040A02060702" pitchFamily="82" charset="0"/>
            </a:endParaRPr>
          </a:p>
        </p:txBody>
      </p:sp>
      <p:sp>
        <p:nvSpPr>
          <p:cNvPr id="3" name="Subtitle 2"/>
          <p:cNvSpPr>
            <a:spLocks noGrp="1"/>
          </p:cNvSpPr>
          <p:nvPr>
            <p:ph type="subTitle" idx="1"/>
          </p:nvPr>
        </p:nvSpPr>
        <p:spPr>
          <a:xfrm>
            <a:off x="1192405" y="1366576"/>
            <a:ext cx="9475595" cy="4983982"/>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024" y="1256044"/>
            <a:ext cx="10058400" cy="5476240"/>
          </a:xfrm>
          <a:prstGeom prst="rect">
            <a:avLst/>
          </a:prstGeom>
        </p:spPr>
      </p:pic>
    </p:spTree>
    <p:extLst>
      <p:ext uri="{BB962C8B-B14F-4D97-AF65-F5344CB8AC3E}">
        <p14:creationId xmlns:p14="http://schemas.microsoft.com/office/powerpoint/2010/main" val="6890922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798513"/>
            <a:ext cx="9144000" cy="887412"/>
          </a:xfrm>
        </p:spPr>
        <p:txBody>
          <a:bodyPr>
            <a:normAutofit fontScale="90000"/>
          </a:bodyPr>
          <a:lstStyle/>
          <a:p>
            <a:pPr algn="l"/>
            <a:r>
              <a:rPr lang="en-US" dirty="0" smtClean="0">
                <a:latin typeface="Algerian" panose="04020705040A02060702" pitchFamily="82" charset="0"/>
              </a:rPr>
              <a:t>Shortcomings:</a:t>
            </a:r>
            <a:endParaRPr lang="en-US" dirty="0"/>
          </a:p>
        </p:txBody>
      </p:sp>
      <p:sp>
        <p:nvSpPr>
          <p:cNvPr id="3" name="Subtitle 2"/>
          <p:cNvSpPr>
            <a:spLocks noGrp="1"/>
          </p:cNvSpPr>
          <p:nvPr>
            <p:ph type="subTitle" idx="1"/>
          </p:nvPr>
        </p:nvSpPr>
        <p:spPr>
          <a:xfrm>
            <a:off x="1219200" y="2143124"/>
            <a:ext cx="9448800" cy="4314825"/>
          </a:xfrm>
        </p:spPr>
        <p:txBody>
          <a:bodyPr/>
          <a:lstStyle/>
          <a:p>
            <a:pPr marL="342900" indent="-342900" algn="l">
              <a:buFont typeface="Arial" panose="020B0604020202020204" pitchFamily="34" charset="0"/>
              <a:buChar char="•"/>
            </a:pPr>
            <a:r>
              <a:rPr lang="en-US" dirty="0" smtClean="0"/>
              <a:t>When an alarm goes off, user have to go back to the main menu and activate the reminder for the next task.</a:t>
            </a:r>
          </a:p>
          <a:p>
            <a:pPr marL="342900" indent="-342900" algn="l">
              <a:buFont typeface="Arial" panose="020B0604020202020204" pitchFamily="34" charset="0"/>
              <a:buChar char="•"/>
            </a:pPr>
            <a:r>
              <a:rPr lang="en-US" dirty="0" smtClean="0"/>
              <a:t>Reminder should always be active.</a:t>
            </a:r>
          </a:p>
          <a:p>
            <a:pPr marL="342900" indent="-342900" algn="l">
              <a:buFont typeface="Arial" panose="020B0604020202020204" pitchFamily="34" charset="0"/>
              <a:buChar char="•"/>
            </a:pPr>
            <a:r>
              <a:rPr lang="en-US" dirty="0" smtClean="0"/>
              <a:t>Due to the limitation of PC, it has to make desktop base app instead of making android base app.</a:t>
            </a:r>
          </a:p>
          <a:p>
            <a:pPr marL="342900" indent="-342900" algn="l">
              <a:buFont typeface="Arial" panose="020B0604020202020204" pitchFamily="34" charset="0"/>
              <a:buChar char="•"/>
            </a:pPr>
            <a:r>
              <a:rPr lang="en-US" dirty="0" smtClean="0"/>
              <a:t>At the time the task has been assigned, the system accepts it as valid even after the time has already passed.</a:t>
            </a:r>
            <a:endParaRPr lang="en-US" dirty="0"/>
          </a:p>
        </p:txBody>
      </p:sp>
    </p:spTree>
    <p:extLst>
      <p:ext uri="{BB962C8B-B14F-4D97-AF65-F5344CB8AC3E}">
        <p14:creationId xmlns:p14="http://schemas.microsoft.com/office/powerpoint/2010/main" val="39742179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8250" y="808038"/>
            <a:ext cx="9144000" cy="868362"/>
          </a:xfrm>
        </p:spPr>
        <p:txBody>
          <a:bodyPr>
            <a:normAutofit fontScale="90000"/>
          </a:bodyPr>
          <a:lstStyle/>
          <a:p>
            <a:pPr algn="l"/>
            <a:r>
              <a:rPr lang="en-US" dirty="0" smtClean="0">
                <a:latin typeface="Algerian" panose="04020705040A02060702" pitchFamily="82" charset="0"/>
              </a:rPr>
              <a:t>Future work:</a:t>
            </a:r>
            <a:endParaRPr lang="en-US" dirty="0"/>
          </a:p>
        </p:txBody>
      </p:sp>
      <p:sp>
        <p:nvSpPr>
          <p:cNvPr id="3" name="Subtitle 2"/>
          <p:cNvSpPr>
            <a:spLocks noGrp="1"/>
          </p:cNvSpPr>
          <p:nvPr>
            <p:ph type="subTitle" idx="1"/>
          </p:nvPr>
        </p:nvSpPr>
        <p:spPr>
          <a:xfrm>
            <a:off x="1238250" y="2152650"/>
            <a:ext cx="9429750" cy="4000500"/>
          </a:xfrm>
        </p:spPr>
        <p:txBody>
          <a:bodyPr/>
          <a:lstStyle/>
          <a:p>
            <a:pPr marL="342900" indent="-342900" algn="l">
              <a:buFont typeface="Arial" panose="020B0604020202020204" pitchFamily="34" charset="0"/>
              <a:buChar char="•"/>
            </a:pPr>
            <a:r>
              <a:rPr lang="en-US" dirty="0" smtClean="0"/>
              <a:t>In order to facilitate the user’s use, the app needs to create an android base app.</a:t>
            </a:r>
          </a:p>
          <a:p>
            <a:pPr marL="342900" indent="-342900" algn="l">
              <a:buFont typeface="Arial" panose="020B0604020202020204" pitchFamily="34" charset="0"/>
              <a:buChar char="•"/>
            </a:pPr>
            <a:r>
              <a:rPr lang="en-US" dirty="0" smtClean="0"/>
              <a:t>To make the representation of the task tracker more attractive, we should use several types of graphical functions.</a:t>
            </a:r>
          </a:p>
          <a:p>
            <a:pPr marL="342900" indent="-342900" algn="l">
              <a:buFont typeface="Arial" panose="020B0604020202020204" pitchFamily="34" charset="0"/>
              <a:buChar char="•"/>
            </a:pPr>
            <a:r>
              <a:rPr lang="en-US" dirty="0" smtClean="0"/>
              <a:t>We have to be more careful about handling the timing of the assigned task.</a:t>
            </a:r>
            <a:endParaRPr lang="en-US" dirty="0"/>
          </a:p>
        </p:txBody>
      </p:sp>
    </p:spTree>
    <p:extLst>
      <p:ext uri="{BB962C8B-B14F-4D97-AF65-F5344CB8AC3E}">
        <p14:creationId xmlns:p14="http://schemas.microsoft.com/office/powerpoint/2010/main" val="35408634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9725" y="1884363"/>
            <a:ext cx="9144000" cy="2387600"/>
          </a:xfrm>
        </p:spPr>
        <p:txBody>
          <a:bodyPr>
            <a:normAutofit/>
          </a:bodyPr>
          <a:lstStyle/>
          <a:p>
            <a:pPr marL="0" indent="0"/>
            <a:r>
              <a:rPr lang="en-US" sz="7200" dirty="0" smtClean="0">
                <a:latin typeface="Algerian" panose="04020705040A02060702" pitchFamily="82" charset="0"/>
              </a:rPr>
              <a:t>Thank you</a:t>
            </a:r>
            <a:endParaRPr lang="bn-BD" sz="7200" dirty="0">
              <a:latin typeface="Algerian" panose="04020705040A02060702" pitchFamily="82" charset="0"/>
            </a:endParaRPr>
          </a:p>
        </p:txBody>
      </p:sp>
    </p:spTree>
    <p:extLst>
      <p:ext uri="{BB962C8B-B14F-4D97-AF65-F5344CB8AC3E}">
        <p14:creationId xmlns:p14="http://schemas.microsoft.com/office/powerpoint/2010/main" val="3560628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1270" y="844457"/>
            <a:ext cx="9144000" cy="688508"/>
          </a:xfrm>
        </p:spPr>
        <p:txBody>
          <a:bodyPr>
            <a:normAutofit fontScale="90000"/>
          </a:bodyPr>
          <a:lstStyle/>
          <a:p>
            <a:pPr algn="l"/>
            <a:r>
              <a:rPr lang="en-US" dirty="0" smtClean="0">
                <a:latin typeface="Algerian" panose="04020705040A02060702" pitchFamily="82" charset="0"/>
              </a:rPr>
              <a:t>Features:</a:t>
            </a:r>
            <a:endParaRPr lang="en-US" dirty="0">
              <a:latin typeface="Algerian" panose="04020705040A02060702" pitchFamily="82" charset="0"/>
            </a:endParaRPr>
          </a:p>
        </p:txBody>
      </p:sp>
      <p:sp>
        <p:nvSpPr>
          <p:cNvPr id="3" name="Subtitle 2"/>
          <p:cNvSpPr>
            <a:spLocks noGrp="1"/>
          </p:cNvSpPr>
          <p:nvPr>
            <p:ph type="subTitle" idx="1"/>
          </p:nvPr>
        </p:nvSpPr>
        <p:spPr>
          <a:xfrm>
            <a:off x="1201270" y="1721223"/>
            <a:ext cx="9466730" cy="4509247"/>
          </a:xfrm>
        </p:spPr>
        <p:txBody>
          <a:bodyPr/>
          <a:lstStyle/>
          <a:p>
            <a:pPr marL="342900" lvl="0" indent="-342900" algn="l">
              <a:buFont typeface="Arial" panose="020B0604020202020204" pitchFamily="34" charset="0"/>
              <a:buChar char="•"/>
            </a:pPr>
            <a:r>
              <a:rPr lang="en-US" dirty="0"/>
              <a:t>Easy to recognize your daily tasks into subtasks and more</a:t>
            </a:r>
            <a:r>
              <a:rPr lang="en-US" dirty="0" smtClean="0"/>
              <a:t>.</a:t>
            </a:r>
            <a:endParaRPr lang="en-US" dirty="0"/>
          </a:p>
          <a:p>
            <a:pPr marL="342900" indent="-342900" algn="l">
              <a:buFont typeface="Arial" panose="020B0604020202020204" pitchFamily="34" charset="0"/>
              <a:buChar char="•"/>
            </a:pPr>
            <a:r>
              <a:rPr lang="en-US" dirty="0"/>
              <a:t>Prioritize tasks based on day timing schedule.</a:t>
            </a:r>
          </a:p>
          <a:p>
            <a:pPr marL="342900" indent="-342900" algn="l">
              <a:buFont typeface="Arial" panose="020B0604020202020204" pitchFamily="34" charset="0"/>
              <a:buChar char="•"/>
            </a:pPr>
            <a:r>
              <a:rPr lang="en-US" dirty="0"/>
              <a:t>Daily planning is made clear with it's easy- to- use interface.</a:t>
            </a:r>
          </a:p>
          <a:p>
            <a:pPr marL="342900" lvl="0" indent="-342900" algn="l">
              <a:buFont typeface="Arial" panose="020B0604020202020204" pitchFamily="34" charset="0"/>
              <a:buChar char="•"/>
            </a:pPr>
            <a:r>
              <a:rPr lang="en-US" dirty="0"/>
              <a:t>Notify you for every priority subtasks</a:t>
            </a:r>
            <a:r>
              <a:rPr lang="en-US" dirty="0" smtClean="0"/>
              <a:t>.</a:t>
            </a:r>
          </a:p>
          <a:p>
            <a:pPr marL="342900" lvl="0" indent="-342900" algn="l">
              <a:buFont typeface="Arial" panose="020B0604020202020204" pitchFamily="34" charset="0"/>
              <a:buChar char="•"/>
            </a:pPr>
            <a:r>
              <a:rPr lang="en-US" dirty="0" smtClean="0"/>
              <a:t>Easy to modify and insert your subtasks.</a:t>
            </a:r>
          </a:p>
          <a:p>
            <a:pPr marL="342900" lvl="0" indent="-342900" algn="l">
              <a:buFont typeface="Arial" panose="020B0604020202020204" pitchFamily="34" charset="0"/>
              <a:buChar char="•"/>
            </a:pPr>
            <a:r>
              <a:rPr lang="en-US" dirty="0" smtClean="0"/>
              <a:t>Facile to show your daily expenditure.</a:t>
            </a:r>
            <a:endParaRPr lang="en-US" dirty="0"/>
          </a:p>
        </p:txBody>
      </p:sp>
    </p:spTree>
    <p:extLst>
      <p:ext uri="{BB962C8B-B14F-4D97-AF65-F5344CB8AC3E}">
        <p14:creationId xmlns:p14="http://schemas.microsoft.com/office/powerpoint/2010/main" val="211071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subTitle" idx="1"/>
          </p:nvPr>
        </p:nvSpPr>
        <p:spPr>
          <a:xfrm>
            <a:off x="1185863" y="647700"/>
            <a:ext cx="9144000" cy="6000749"/>
          </a:xfrm>
        </p:spPr>
        <p:txBody>
          <a:bodyPr>
            <a:normAutofit/>
          </a:bodyPr>
          <a:lstStyle/>
          <a:p>
            <a:pPr algn="l"/>
            <a:r>
              <a:rPr lang="en-US" dirty="0">
                <a:latin typeface="Algerian" panose="04020705040A02060702" pitchFamily="82" charset="0"/>
              </a:rPr>
              <a:t>Personal Task Tracker Design</a:t>
            </a:r>
            <a:r>
              <a:rPr lang="en-US" dirty="0" smtClean="0">
                <a:latin typeface="Algerian" panose="04020705040A02060702" pitchFamily="82" charset="0"/>
              </a:rPr>
              <a:t>:</a:t>
            </a:r>
          </a:p>
          <a:p>
            <a:pPr algn="l"/>
            <a:endParaRPr lang="en-US" dirty="0" smtClean="0"/>
          </a:p>
          <a:p>
            <a:pPr algn="l"/>
            <a:r>
              <a:rPr lang="en-US" dirty="0" smtClean="0"/>
              <a:t>			</a:t>
            </a:r>
            <a:r>
              <a:rPr lang="en-US" sz="2000" dirty="0" smtClean="0"/>
              <a:t>View Total Expense</a:t>
            </a:r>
            <a:endParaRPr lang="en-US" sz="2000" dirty="0"/>
          </a:p>
          <a:p>
            <a:pPr algn="l"/>
            <a:r>
              <a:rPr lang="en-US" dirty="0" smtClean="0"/>
              <a:t>			</a:t>
            </a:r>
            <a:r>
              <a:rPr lang="en-US" sz="2000" dirty="0" smtClean="0"/>
              <a:t>Notify according to the specified time</a:t>
            </a:r>
            <a:endParaRPr lang="en-US" dirty="0" smtClean="0"/>
          </a:p>
          <a:p>
            <a:pPr algn="l"/>
            <a:r>
              <a:rPr lang="en-US" dirty="0" smtClean="0"/>
              <a:t>			</a:t>
            </a:r>
            <a:r>
              <a:rPr lang="en-US" sz="2000" dirty="0" smtClean="0"/>
              <a:t>Sorted Priority Task</a:t>
            </a:r>
            <a:endParaRPr lang="en-US" dirty="0"/>
          </a:p>
          <a:p>
            <a:pPr algn="l"/>
            <a:endParaRPr lang="en-US" dirty="0" smtClean="0"/>
          </a:p>
          <a:p>
            <a:pPr algn="l"/>
            <a:r>
              <a:rPr lang="en-US" sz="2000" dirty="0"/>
              <a:t>	</a:t>
            </a:r>
            <a:r>
              <a:rPr lang="en-US" sz="2000" dirty="0" smtClean="0"/>
              <a:t>		Assign Priority Task</a:t>
            </a:r>
          </a:p>
          <a:p>
            <a:pPr algn="l"/>
            <a:endParaRPr lang="en-US" sz="2000" dirty="0"/>
          </a:p>
          <a:p>
            <a:pPr algn="l"/>
            <a:r>
              <a:rPr lang="en-US" sz="2000" dirty="0" smtClean="0"/>
              <a:t>			Set Time</a:t>
            </a:r>
          </a:p>
          <a:p>
            <a:pPr algn="l"/>
            <a:r>
              <a:rPr lang="en-US" sz="2000" dirty="0"/>
              <a:t>	</a:t>
            </a:r>
            <a:r>
              <a:rPr lang="en-US" sz="2000" dirty="0" smtClean="0"/>
              <a:t>	Assign Daily Expense</a:t>
            </a:r>
          </a:p>
          <a:p>
            <a:pPr algn="l"/>
            <a:endParaRPr lang="en-US" sz="2000" dirty="0"/>
          </a:p>
          <a:p>
            <a:pPr algn="l"/>
            <a:r>
              <a:rPr lang="en-US" sz="2000" dirty="0"/>
              <a:t>	</a:t>
            </a:r>
            <a:r>
              <a:rPr lang="en-US" sz="2000" dirty="0" smtClean="0"/>
              <a:t>	Cancellation Details			            Cancellation Ack.</a:t>
            </a:r>
          </a:p>
          <a:p>
            <a:pPr algn="l"/>
            <a:endParaRPr lang="en-US" sz="2000" dirty="0"/>
          </a:p>
          <a:p>
            <a:pPr algn="l"/>
            <a:r>
              <a:rPr lang="en-US" sz="2000" dirty="0" smtClean="0"/>
              <a:t>		</a:t>
            </a:r>
            <a:r>
              <a:rPr lang="en-US" sz="2000" b="1" dirty="0" smtClean="0"/>
              <a:t>Fig</a:t>
            </a:r>
            <a:r>
              <a:rPr lang="en-US" sz="2000" b="1" dirty="0"/>
              <a:t>: 0 level Data Flow Diagram of Personal Task Tracker</a:t>
            </a:r>
            <a:r>
              <a:rPr lang="en-US" sz="2000" b="1" dirty="0" smtClean="0"/>
              <a:t>.</a:t>
            </a:r>
            <a:r>
              <a:rPr lang="en-US" sz="2000" dirty="0" smtClean="0"/>
              <a:t> </a:t>
            </a:r>
            <a:endParaRPr lang="en-US" sz="2000" dirty="0"/>
          </a:p>
        </p:txBody>
      </p:sp>
      <p:sp>
        <p:nvSpPr>
          <p:cNvPr id="35" name="Rectangle 34"/>
          <p:cNvSpPr/>
          <p:nvPr/>
        </p:nvSpPr>
        <p:spPr>
          <a:xfrm>
            <a:off x="1483743" y="1846053"/>
            <a:ext cx="1742536" cy="690113"/>
          </a:xfrm>
          <a:prstGeom prst="rect">
            <a:avLst/>
          </a:prstGeom>
          <a:ln w="3492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a:t>
            </a:r>
            <a:endParaRPr lang="en-US" dirty="0"/>
          </a:p>
        </p:txBody>
      </p:sp>
      <p:sp>
        <p:nvSpPr>
          <p:cNvPr id="36" name="Flowchart: Connector 35"/>
          <p:cNvSpPr/>
          <p:nvPr/>
        </p:nvSpPr>
        <p:spPr>
          <a:xfrm>
            <a:off x="6021238" y="3830128"/>
            <a:ext cx="2389517" cy="2346385"/>
          </a:xfrm>
          <a:prstGeom prst="flowChartConnector">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Personal Task Tracker</a:t>
            </a:r>
            <a:endParaRPr lang="en-US" dirty="0"/>
          </a:p>
        </p:txBody>
      </p:sp>
      <p:cxnSp>
        <p:nvCxnSpPr>
          <p:cNvPr id="38" name="Straight Connector 37"/>
          <p:cNvCxnSpPr/>
          <p:nvPr/>
        </p:nvCxnSpPr>
        <p:spPr>
          <a:xfrm>
            <a:off x="3214058" y="2536166"/>
            <a:ext cx="12221" cy="142623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3226279" y="3943350"/>
            <a:ext cx="3431696" cy="1905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6" idx="0"/>
          </p:cNvCxnSpPr>
          <p:nvPr/>
        </p:nvCxnSpPr>
        <p:spPr>
          <a:xfrm flipH="1" flipV="1">
            <a:off x="7215996" y="2536166"/>
            <a:ext cx="1" cy="129396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3226279" y="2536166"/>
            <a:ext cx="398971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676525" y="2536166"/>
            <a:ext cx="9525" cy="197017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2686050" y="4506343"/>
            <a:ext cx="3467100" cy="952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flipV="1">
            <a:off x="8048625" y="2101161"/>
            <a:ext cx="12194" cy="204684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3238500" y="2101161"/>
            <a:ext cx="481012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038350" y="2536166"/>
            <a:ext cx="0" cy="246715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endCxn id="36" idx="2"/>
          </p:cNvCxnSpPr>
          <p:nvPr/>
        </p:nvCxnSpPr>
        <p:spPr>
          <a:xfrm>
            <a:off x="2038350" y="5003320"/>
            <a:ext cx="3982888" cy="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36" idx="6"/>
          </p:cNvCxnSpPr>
          <p:nvPr/>
        </p:nvCxnSpPr>
        <p:spPr>
          <a:xfrm flipV="1">
            <a:off x="8410755" y="5003320"/>
            <a:ext cx="409395" cy="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8816197" y="1929981"/>
            <a:ext cx="0" cy="307334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3214058" y="1929981"/>
            <a:ext cx="5602139"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483743" y="2536166"/>
            <a:ext cx="0" cy="283778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1483743" y="5369583"/>
            <a:ext cx="4603452" cy="437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8324850" y="5418827"/>
            <a:ext cx="1685925" cy="952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10001250" y="1466850"/>
            <a:ext cx="9525" cy="39909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H="1">
            <a:off x="3006575" y="1485900"/>
            <a:ext cx="6997550" cy="2857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3009900" y="1524001"/>
            <a:ext cx="0" cy="34537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250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8174" y="716922"/>
            <a:ext cx="9144000" cy="637426"/>
          </a:xfrm>
        </p:spPr>
        <p:txBody>
          <a:bodyPr>
            <a:noAutofit/>
          </a:bodyPr>
          <a:lstStyle/>
          <a:p>
            <a:pPr algn="l"/>
            <a:r>
              <a:rPr lang="en-US" sz="4800" dirty="0" smtClean="0">
                <a:latin typeface="Algerian" panose="04020705040A02060702" pitchFamily="82" charset="0"/>
              </a:rPr>
              <a:t>Procedure</a:t>
            </a:r>
            <a:r>
              <a:rPr lang="en-US" sz="4800" dirty="0" smtClean="0">
                <a:latin typeface="Algerian" panose="04020705040A02060702" pitchFamily="82" charset="0"/>
              </a:rPr>
              <a:t>:</a:t>
            </a:r>
            <a:endParaRPr lang="en-US" sz="4800" dirty="0"/>
          </a:p>
        </p:txBody>
      </p:sp>
      <p:sp>
        <p:nvSpPr>
          <p:cNvPr id="3" name="Subtitle 2"/>
          <p:cNvSpPr>
            <a:spLocks noGrp="1"/>
          </p:cNvSpPr>
          <p:nvPr>
            <p:ph type="subTitle" idx="1"/>
          </p:nvPr>
        </p:nvSpPr>
        <p:spPr>
          <a:xfrm>
            <a:off x="1121434" y="1509623"/>
            <a:ext cx="9546566" cy="4761781"/>
          </a:xfrm>
        </p:spPr>
        <p:txBody>
          <a:bodyPr>
            <a:normAutofit fontScale="92500" lnSpcReduction="20000"/>
          </a:bodyPr>
          <a:lstStyle/>
          <a:p>
            <a:pPr algn="l"/>
            <a:r>
              <a:rPr lang="en-US" sz="2000" b="1" dirty="0"/>
              <a:t>Main </a:t>
            </a:r>
            <a:r>
              <a:rPr lang="en-US" sz="2000" b="1" dirty="0" smtClean="0"/>
              <a:t>Function:</a:t>
            </a:r>
          </a:p>
          <a:p>
            <a:pPr algn="l"/>
            <a:r>
              <a:rPr lang="en-US" sz="1800" dirty="0" smtClean="0"/>
              <a:t>Step 1: Starts with welcome screen</a:t>
            </a:r>
          </a:p>
          <a:p>
            <a:pPr algn="l"/>
            <a:r>
              <a:rPr lang="en-US" sz="1800" dirty="0" smtClean="0"/>
              <a:t>Step 2: Display main menu as below</a:t>
            </a:r>
          </a:p>
          <a:p>
            <a:pPr marL="285750" indent="-285750" algn="l">
              <a:buFont typeface="Arial" panose="020B0604020202020204" pitchFamily="34" charset="0"/>
              <a:buChar char="•"/>
            </a:pPr>
            <a:r>
              <a:rPr lang="en-US" sz="1800" dirty="0" smtClean="0"/>
              <a:t>Add Tasks</a:t>
            </a:r>
          </a:p>
          <a:p>
            <a:pPr marL="285750" indent="-285750" algn="l">
              <a:buFont typeface="Arial" panose="020B0604020202020204" pitchFamily="34" charset="0"/>
              <a:buChar char="•"/>
            </a:pPr>
            <a:r>
              <a:rPr lang="en-US" sz="1800" dirty="0" smtClean="0"/>
              <a:t>View All Tasks</a:t>
            </a:r>
          </a:p>
          <a:p>
            <a:pPr marL="285750" indent="-285750" algn="l">
              <a:buFont typeface="Arial" panose="020B0604020202020204" pitchFamily="34" charset="0"/>
              <a:buChar char="•"/>
            </a:pPr>
            <a:r>
              <a:rPr lang="en-US" sz="1800" dirty="0" smtClean="0"/>
              <a:t>Delete Tasks</a:t>
            </a:r>
          </a:p>
          <a:p>
            <a:pPr marL="285750" indent="-285750" algn="l">
              <a:buFont typeface="Arial" panose="020B0604020202020204" pitchFamily="34" charset="0"/>
              <a:buChar char="•"/>
            </a:pPr>
            <a:r>
              <a:rPr lang="en-US" sz="1800" dirty="0" smtClean="0"/>
              <a:t>Add Todays Expense</a:t>
            </a:r>
          </a:p>
          <a:p>
            <a:pPr marL="285750" indent="-285750" algn="l">
              <a:buFont typeface="Arial" panose="020B0604020202020204" pitchFamily="34" charset="0"/>
              <a:buChar char="•"/>
            </a:pPr>
            <a:r>
              <a:rPr lang="en-US" sz="1800" dirty="0" smtClean="0"/>
              <a:t>View Total Expense</a:t>
            </a:r>
          </a:p>
          <a:p>
            <a:pPr marL="285750" indent="-285750" algn="l">
              <a:buFont typeface="Arial" panose="020B0604020202020204" pitchFamily="34" charset="0"/>
              <a:buChar char="•"/>
            </a:pPr>
            <a:r>
              <a:rPr lang="en-US" sz="1800" dirty="0" smtClean="0"/>
              <a:t>Exit</a:t>
            </a:r>
          </a:p>
          <a:p>
            <a:pPr marL="285750" indent="-285750" algn="l">
              <a:buFont typeface="Arial" panose="020B0604020202020204" pitchFamily="34" charset="0"/>
              <a:buChar char="•"/>
            </a:pPr>
            <a:r>
              <a:rPr lang="en-US" sz="1800" dirty="0" smtClean="0"/>
              <a:t>Activate Reminder</a:t>
            </a:r>
          </a:p>
          <a:p>
            <a:pPr algn="l"/>
            <a:r>
              <a:rPr lang="en-US" sz="1800" dirty="0" smtClean="0"/>
              <a:t>Step 3: Get Choice from user</a:t>
            </a:r>
          </a:p>
          <a:p>
            <a:pPr algn="l"/>
            <a:r>
              <a:rPr lang="en-US" sz="1800" dirty="0" smtClean="0"/>
              <a:t>	Choice 1: Call function Add Tasks</a:t>
            </a:r>
          </a:p>
          <a:p>
            <a:pPr algn="l"/>
            <a:r>
              <a:rPr lang="en-US" sz="1800" dirty="0"/>
              <a:t>	</a:t>
            </a:r>
            <a:r>
              <a:rPr lang="en-US" sz="1800" dirty="0" smtClean="0"/>
              <a:t>Choice 2: Call function View All Tasks</a:t>
            </a:r>
          </a:p>
          <a:p>
            <a:pPr algn="l"/>
            <a:r>
              <a:rPr lang="en-US" sz="1800" dirty="0"/>
              <a:t>	</a:t>
            </a:r>
            <a:r>
              <a:rPr lang="en-US" sz="1800" dirty="0" smtClean="0"/>
              <a:t>Choice 3: Call function Delete Tasks</a:t>
            </a:r>
          </a:p>
          <a:p>
            <a:pPr algn="l"/>
            <a:r>
              <a:rPr lang="en-US" sz="1800" dirty="0"/>
              <a:t>	</a:t>
            </a:r>
            <a:r>
              <a:rPr lang="en-US" sz="1800" dirty="0" smtClean="0"/>
              <a:t>Choice 4: Call function Add Todays Expense</a:t>
            </a:r>
          </a:p>
          <a:p>
            <a:pPr algn="l"/>
            <a:endParaRPr lang="en-US" sz="1800" dirty="0" smtClean="0"/>
          </a:p>
          <a:p>
            <a:pPr algn="l"/>
            <a:endParaRPr lang="en-US" sz="1800" dirty="0" smtClean="0"/>
          </a:p>
          <a:p>
            <a:pPr algn="l"/>
            <a:endParaRPr lang="en-US" sz="1800" dirty="0" smtClean="0"/>
          </a:p>
          <a:p>
            <a:pPr algn="l"/>
            <a:endParaRPr lang="en-US" sz="2000" dirty="0"/>
          </a:p>
          <a:p>
            <a:pPr lvl="0" algn="l"/>
            <a:endParaRPr lang="en-US" dirty="0" smtClean="0"/>
          </a:p>
        </p:txBody>
      </p:sp>
    </p:spTree>
    <p:extLst>
      <p:ext uri="{BB962C8B-B14F-4D97-AF65-F5344CB8AC3E}">
        <p14:creationId xmlns:p14="http://schemas.microsoft.com/office/powerpoint/2010/main" val="1770633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3079" y="612476"/>
            <a:ext cx="9563819" cy="5693434"/>
          </a:xfrm>
        </p:spPr>
        <p:txBody>
          <a:bodyPr>
            <a:normAutofit fontScale="92500" lnSpcReduction="20000"/>
          </a:bodyPr>
          <a:lstStyle/>
          <a:p>
            <a:pPr lvl="1" algn="l"/>
            <a:r>
              <a:rPr lang="en-US" dirty="0" smtClean="0"/>
              <a:t>	</a:t>
            </a:r>
            <a:endParaRPr lang="en-US" dirty="0" smtClean="0"/>
          </a:p>
          <a:p>
            <a:pPr lvl="1" algn="l"/>
            <a:r>
              <a:rPr lang="en-US" sz="5200" dirty="0" smtClean="0">
                <a:latin typeface="Algerian" panose="04020705040A02060702" pitchFamily="82" charset="0"/>
              </a:rPr>
              <a:t>Procedure Cont...</a:t>
            </a:r>
          </a:p>
          <a:p>
            <a:pPr lvl="1" algn="l"/>
            <a:endParaRPr lang="en-US" dirty="0"/>
          </a:p>
          <a:p>
            <a:pPr lvl="1" algn="l"/>
            <a:r>
              <a:rPr lang="en-US" dirty="0" smtClean="0"/>
              <a:t>	Choice </a:t>
            </a:r>
            <a:r>
              <a:rPr lang="en-US" dirty="0" smtClean="0"/>
              <a:t>5: Call function View Total expense</a:t>
            </a:r>
          </a:p>
          <a:p>
            <a:pPr lvl="1" algn="l"/>
            <a:r>
              <a:rPr lang="en-US" dirty="0" smtClean="0"/>
              <a:t>	Choice 6: Go to step 4</a:t>
            </a:r>
          </a:p>
          <a:p>
            <a:pPr lvl="1" algn="l"/>
            <a:r>
              <a:rPr lang="en-US" dirty="0" smtClean="0"/>
              <a:t>	Choice 7: Call function Activate Reminder</a:t>
            </a:r>
          </a:p>
          <a:p>
            <a:pPr lvl="1" algn="l"/>
            <a:r>
              <a:rPr lang="en-US" dirty="0" smtClean="0"/>
              <a:t>Step 4: Stop</a:t>
            </a:r>
          </a:p>
          <a:p>
            <a:pPr lvl="1" algn="l"/>
            <a:endParaRPr lang="en-US" dirty="0"/>
          </a:p>
          <a:p>
            <a:pPr lvl="1" algn="l"/>
            <a:r>
              <a:rPr lang="en-US" b="1" dirty="0" smtClean="0"/>
              <a:t>Add Task Function:</a:t>
            </a:r>
          </a:p>
          <a:p>
            <a:pPr lvl="1" algn="l"/>
            <a:r>
              <a:rPr lang="en-US" dirty="0" smtClean="0"/>
              <a:t>Step 1: Get today’s Day-Month-Year input form user</a:t>
            </a:r>
          </a:p>
          <a:p>
            <a:pPr lvl="1" algn="l"/>
            <a:r>
              <a:rPr lang="en-US" dirty="0"/>
              <a:t>	</a:t>
            </a:r>
            <a:r>
              <a:rPr lang="en-US" dirty="0" smtClean="0"/>
              <a:t>	Yes: Go to step 2</a:t>
            </a:r>
          </a:p>
          <a:p>
            <a:pPr lvl="1" algn="l"/>
            <a:r>
              <a:rPr lang="en-US" dirty="0"/>
              <a:t>	</a:t>
            </a:r>
            <a:r>
              <a:rPr lang="en-US" dirty="0" smtClean="0"/>
              <a:t>	No: Go to step 1</a:t>
            </a:r>
          </a:p>
          <a:p>
            <a:pPr lvl="1" algn="l"/>
            <a:r>
              <a:rPr lang="en-US" dirty="0" smtClean="0"/>
              <a:t>Step 2: Get how many tasks user want to enter</a:t>
            </a:r>
          </a:p>
          <a:p>
            <a:pPr lvl="1" algn="l"/>
            <a:r>
              <a:rPr lang="en-US" dirty="0" smtClean="0"/>
              <a:t>Step 3: Get Hour and Minute from user</a:t>
            </a:r>
          </a:p>
          <a:p>
            <a:pPr lvl="1" algn="l"/>
            <a:r>
              <a:rPr lang="en-US" dirty="0"/>
              <a:t>	</a:t>
            </a:r>
            <a:r>
              <a:rPr lang="en-US" dirty="0" smtClean="0"/>
              <a:t>	Yes: Go to step 4</a:t>
            </a:r>
          </a:p>
          <a:p>
            <a:pPr lvl="1" algn="l"/>
            <a:r>
              <a:rPr lang="en-US" dirty="0"/>
              <a:t>	</a:t>
            </a:r>
            <a:r>
              <a:rPr lang="en-US" dirty="0" smtClean="0"/>
              <a:t>	No: Use 12 Hour format and minute must be less than 60</a:t>
            </a:r>
          </a:p>
          <a:p>
            <a:pPr lvl="1" algn="l"/>
            <a:r>
              <a:rPr lang="en-US" dirty="0" smtClean="0"/>
              <a:t>Step 4: Enter time format AM or PM</a:t>
            </a:r>
          </a:p>
          <a:p>
            <a:pPr lvl="1" algn="l"/>
            <a:r>
              <a:rPr lang="en-US" dirty="0" smtClean="0"/>
              <a:t>Step 5: Enter event name</a:t>
            </a:r>
          </a:p>
          <a:p>
            <a:pPr lvl="1" algn="l"/>
            <a:r>
              <a:rPr lang="en-US" dirty="0"/>
              <a:t>	</a:t>
            </a:r>
            <a:r>
              <a:rPr lang="en-US" dirty="0" smtClean="0"/>
              <a:t>	Yes: Tasks saved</a:t>
            </a:r>
          </a:p>
          <a:p>
            <a:pPr lvl="1" algn="l"/>
            <a:r>
              <a:rPr lang="en-US" dirty="0"/>
              <a:t>	</a:t>
            </a:r>
            <a:r>
              <a:rPr lang="en-US" dirty="0" smtClean="0"/>
              <a:t>	No: Press k for main menu</a:t>
            </a:r>
          </a:p>
          <a:p>
            <a:pPr lvl="1" algn="l"/>
            <a:endParaRPr lang="en-US" dirty="0"/>
          </a:p>
        </p:txBody>
      </p:sp>
    </p:spTree>
    <p:extLst>
      <p:ext uri="{BB962C8B-B14F-4D97-AF65-F5344CB8AC3E}">
        <p14:creationId xmlns:p14="http://schemas.microsoft.com/office/powerpoint/2010/main" val="2266857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83341" y="500332"/>
            <a:ext cx="8932568" cy="5891842"/>
          </a:xfrm>
        </p:spPr>
        <p:txBody>
          <a:bodyPr>
            <a:normAutofit fontScale="85000" lnSpcReduction="20000"/>
          </a:bodyPr>
          <a:lstStyle/>
          <a:p>
            <a:pPr algn="l"/>
            <a:r>
              <a:rPr lang="en-US" sz="4800" dirty="0" smtClean="0">
                <a:latin typeface="Algerian" panose="04020705040A02060702" pitchFamily="82" charset="0"/>
              </a:rPr>
              <a:t>Procedure Cont...</a:t>
            </a:r>
            <a:endParaRPr lang="en-US" sz="4800" dirty="0">
              <a:latin typeface="Algerian" panose="04020705040A02060702" pitchFamily="82" charset="0"/>
            </a:endParaRPr>
          </a:p>
          <a:p>
            <a:pPr algn="l"/>
            <a:r>
              <a:rPr lang="en-US" b="1" dirty="0" smtClean="0"/>
              <a:t>View all Task Function:</a:t>
            </a:r>
          </a:p>
          <a:p>
            <a:pPr algn="l"/>
            <a:r>
              <a:rPr lang="en-US" sz="2600" dirty="0" smtClean="0"/>
              <a:t>Step 1: Sort all the tasks according to time</a:t>
            </a:r>
          </a:p>
          <a:p>
            <a:pPr algn="l"/>
            <a:r>
              <a:rPr lang="en-US" sz="2600" dirty="0" smtClean="0"/>
              <a:t>Step 2: If tasks assigned</a:t>
            </a:r>
          </a:p>
          <a:p>
            <a:pPr algn="l"/>
            <a:r>
              <a:rPr lang="en-US" sz="2600" dirty="0"/>
              <a:t>	</a:t>
            </a:r>
            <a:r>
              <a:rPr lang="en-US" sz="2600" dirty="0" smtClean="0"/>
              <a:t>	Yes: Show all the tasks</a:t>
            </a:r>
          </a:p>
          <a:p>
            <a:pPr algn="l"/>
            <a:r>
              <a:rPr lang="en-US" sz="2600" dirty="0"/>
              <a:t>	</a:t>
            </a:r>
            <a:r>
              <a:rPr lang="en-US" sz="2600" dirty="0" smtClean="0"/>
              <a:t>	No: Press k for main menu</a:t>
            </a:r>
          </a:p>
          <a:p>
            <a:pPr algn="l"/>
            <a:r>
              <a:rPr lang="en-US" b="1" dirty="0" smtClean="0"/>
              <a:t>Delete </a:t>
            </a:r>
            <a:r>
              <a:rPr lang="en-US" b="1" dirty="0" smtClean="0"/>
              <a:t>Task Function:</a:t>
            </a:r>
          </a:p>
          <a:p>
            <a:pPr algn="l"/>
            <a:r>
              <a:rPr lang="en-US" dirty="0" smtClean="0"/>
              <a:t>Step 1: If press k</a:t>
            </a:r>
          </a:p>
          <a:p>
            <a:pPr algn="l"/>
            <a:r>
              <a:rPr lang="en-US" dirty="0"/>
              <a:t>	</a:t>
            </a:r>
            <a:r>
              <a:rPr lang="en-US" dirty="0" smtClean="0"/>
              <a:t>	Yes: Go to main menu</a:t>
            </a:r>
          </a:p>
          <a:p>
            <a:pPr algn="l"/>
            <a:r>
              <a:rPr lang="en-US" dirty="0"/>
              <a:t>	</a:t>
            </a:r>
            <a:r>
              <a:rPr lang="en-US" dirty="0" smtClean="0"/>
              <a:t>	No: Press d for continue delete</a:t>
            </a:r>
          </a:p>
          <a:p>
            <a:pPr algn="l"/>
            <a:r>
              <a:rPr lang="en-US" dirty="0" smtClean="0"/>
              <a:t>Step 2: Get task number to delete</a:t>
            </a:r>
          </a:p>
          <a:p>
            <a:pPr algn="l"/>
            <a:r>
              <a:rPr lang="en-US" dirty="0"/>
              <a:t>	</a:t>
            </a:r>
            <a:r>
              <a:rPr lang="en-US" dirty="0" smtClean="0"/>
              <a:t>	Yes: Task deleted, press k for main menu</a:t>
            </a:r>
          </a:p>
          <a:p>
            <a:pPr algn="l"/>
            <a:r>
              <a:rPr lang="en-US" dirty="0"/>
              <a:t>	</a:t>
            </a:r>
            <a:r>
              <a:rPr lang="en-US" dirty="0" smtClean="0"/>
              <a:t>	No: Invalid task number</a:t>
            </a:r>
          </a:p>
          <a:p>
            <a:pPr algn="l"/>
            <a:endParaRPr lang="en-US" dirty="0"/>
          </a:p>
          <a:p>
            <a:pPr algn="l"/>
            <a:r>
              <a:rPr lang="en-US" b="1" dirty="0"/>
              <a:t>Add Expense Function:</a:t>
            </a:r>
          </a:p>
          <a:p>
            <a:pPr algn="l"/>
            <a:r>
              <a:rPr lang="en-US" dirty="0"/>
              <a:t>Step 1: Get expense amount</a:t>
            </a:r>
          </a:p>
          <a:p>
            <a:pPr algn="l"/>
            <a:endParaRPr lang="en-US" dirty="0"/>
          </a:p>
          <a:p>
            <a:pPr algn="l"/>
            <a:endParaRPr lang="en-US" dirty="0"/>
          </a:p>
        </p:txBody>
      </p:sp>
    </p:spTree>
    <p:extLst>
      <p:ext uri="{BB962C8B-B14F-4D97-AF65-F5344CB8AC3E}">
        <p14:creationId xmlns:p14="http://schemas.microsoft.com/office/powerpoint/2010/main" val="4263317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603849"/>
            <a:ext cx="9144000" cy="5650302"/>
          </a:xfrm>
        </p:spPr>
        <p:txBody>
          <a:bodyPr>
            <a:normAutofit fontScale="85000" lnSpcReduction="20000"/>
          </a:bodyPr>
          <a:lstStyle/>
          <a:p>
            <a:pPr algn="l"/>
            <a:r>
              <a:rPr lang="en-US" sz="6200" dirty="0" smtClean="0">
                <a:latin typeface="Algerian" panose="04020705040A02060702" pitchFamily="82" charset="0"/>
              </a:rPr>
              <a:t>Procedure Cont...</a:t>
            </a:r>
            <a:endParaRPr lang="en-US" dirty="0"/>
          </a:p>
          <a:p>
            <a:pPr algn="l"/>
            <a:r>
              <a:rPr lang="en-US" dirty="0" smtClean="0"/>
              <a:t>Step </a:t>
            </a:r>
            <a:r>
              <a:rPr lang="en-US" dirty="0"/>
              <a:t>2: Get expense purpose</a:t>
            </a:r>
          </a:p>
          <a:p>
            <a:pPr algn="l"/>
            <a:r>
              <a:rPr lang="en-US" dirty="0"/>
              <a:t>Step 3: Press k for main menu</a:t>
            </a:r>
          </a:p>
          <a:p>
            <a:pPr algn="l"/>
            <a:endParaRPr lang="en-US" b="1" dirty="0" smtClean="0"/>
          </a:p>
          <a:p>
            <a:pPr algn="l"/>
            <a:r>
              <a:rPr lang="en-US" b="1" dirty="0" smtClean="0"/>
              <a:t>View </a:t>
            </a:r>
            <a:r>
              <a:rPr lang="en-US" b="1" dirty="0"/>
              <a:t>Total Expense Function:</a:t>
            </a:r>
          </a:p>
          <a:p>
            <a:pPr algn="l"/>
            <a:r>
              <a:rPr lang="en-US" dirty="0"/>
              <a:t>Step 1: Get Choice from user</a:t>
            </a:r>
          </a:p>
          <a:p>
            <a:pPr algn="l"/>
            <a:r>
              <a:rPr lang="en-US" dirty="0"/>
              <a:t>	Choice 1: Daily Expense</a:t>
            </a:r>
          </a:p>
          <a:p>
            <a:pPr algn="l"/>
            <a:r>
              <a:rPr lang="en-US" dirty="0"/>
              <a:t>	Choice 2: Weekly Expense</a:t>
            </a:r>
          </a:p>
          <a:p>
            <a:pPr algn="l"/>
            <a:r>
              <a:rPr lang="en-US" dirty="0"/>
              <a:t>	Choice 3: Monthly Expense</a:t>
            </a:r>
          </a:p>
          <a:p>
            <a:pPr algn="l"/>
            <a:r>
              <a:rPr lang="en-US" dirty="0"/>
              <a:t>	Choice 4: Main Menu</a:t>
            </a:r>
          </a:p>
          <a:p>
            <a:pPr algn="l"/>
            <a:r>
              <a:rPr lang="en-US" dirty="0" smtClean="0"/>
              <a:t>Step </a:t>
            </a:r>
            <a:r>
              <a:rPr lang="en-US" dirty="0" smtClean="0"/>
              <a:t>2: If choice is Daily Expense, go to step (a)</a:t>
            </a:r>
          </a:p>
          <a:p>
            <a:pPr algn="l"/>
            <a:r>
              <a:rPr lang="en-US" dirty="0"/>
              <a:t>	</a:t>
            </a:r>
            <a:r>
              <a:rPr lang="en-US" dirty="0" smtClean="0"/>
              <a:t>Step a: If expense exists,</a:t>
            </a:r>
          </a:p>
          <a:p>
            <a:pPr algn="l"/>
            <a:r>
              <a:rPr lang="en-US" dirty="0"/>
              <a:t>	</a:t>
            </a:r>
            <a:r>
              <a:rPr lang="en-US" dirty="0" smtClean="0"/>
              <a:t>	Yes: Show Total Expense</a:t>
            </a:r>
          </a:p>
          <a:p>
            <a:pPr algn="l"/>
            <a:r>
              <a:rPr lang="en-US" dirty="0"/>
              <a:t>	</a:t>
            </a:r>
            <a:r>
              <a:rPr lang="en-US" dirty="0" smtClean="0"/>
              <a:t>	No: No Expense to Show</a:t>
            </a:r>
          </a:p>
          <a:p>
            <a:pPr algn="l"/>
            <a:r>
              <a:rPr lang="en-US" dirty="0"/>
              <a:t>	</a:t>
            </a:r>
            <a:r>
              <a:rPr lang="en-US" dirty="0" smtClean="0"/>
              <a:t>Step b: Press k for main menu</a:t>
            </a:r>
          </a:p>
          <a:p>
            <a:pPr algn="l"/>
            <a:endParaRPr lang="en-US" dirty="0" smtClean="0"/>
          </a:p>
        </p:txBody>
      </p:sp>
    </p:spTree>
    <p:extLst>
      <p:ext uri="{BB962C8B-B14F-4D97-AF65-F5344CB8AC3E}">
        <p14:creationId xmlns:p14="http://schemas.microsoft.com/office/powerpoint/2010/main" val="124779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3668" y="681485"/>
            <a:ext cx="9144000" cy="5503653"/>
          </a:xfrm>
        </p:spPr>
        <p:txBody>
          <a:bodyPr>
            <a:normAutofit lnSpcReduction="10000"/>
          </a:bodyPr>
          <a:lstStyle/>
          <a:p>
            <a:pPr algn="l"/>
            <a:r>
              <a:rPr lang="en-US" sz="4800" dirty="0" smtClean="0">
                <a:latin typeface="Algerian" panose="04020705040A02060702" pitchFamily="82" charset="0"/>
              </a:rPr>
              <a:t>Procedure Cont...</a:t>
            </a:r>
          </a:p>
          <a:p>
            <a:pPr algn="l"/>
            <a:r>
              <a:rPr lang="en-US" sz="2000" dirty="0" smtClean="0"/>
              <a:t>Step </a:t>
            </a:r>
            <a:r>
              <a:rPr lang="en-US" sz="2000" dirty="0"/>
              <a:t>3: If choice is Weekly Expense, go to step (c)</a:t>
            </a:r>
          </a:p>
          <a:p>
            <a:pPr algn="l"/>
            <a:r>
              <a:rPr lang="en-US" sz="2000" dirty="0"/>
              <a:t>	Step c: If expense exists,</a:t>
            </a:r>
          </a:p>
          <a:p>
            <a:pPr algn="l"/>
            <a:r>
              <a:rPr lang="en-US" sz="2000" dirty="0"/>
              <a:t>		Yes: Show total weekly expense</a:t>
            </a:r>
          </a:p>
          <a:p>
            <a:pPr algn="l"/>
            <a:r>
              <a:rPr lang="en-US" sz="2000" dirty="0"/>
              <a:t>		No: Weekly expense will be available when week ends</a:t>
            </a:r>
          </a:p>
          <a:p>
            <a:pPr algn="l"/>
            <a:r>
              <a:rPr lang="en-US" sz="2000" dirty="0"/>
              <a:t>	Step d: Press k for main menu</a:t>
            </a:r>
          </a:p>
          <a:p>
            <a:pPr algn="l"/>
            <a:r>
              <a:rPr lang="en-US" sz="2000" dirty="0"/>
              <a:t>Step 4: If choice is Monthly Expense, go to step (e)</a:t>
            </a:r>
          </a:p>
          <a:p>
            <a:pPr algn="l"/>
            <a:r>
              <a:rPr lang="en-US" sz="2000" dirty="0"/>
              <a:t>	Step e: If expense exists,</a:t>
            </a:r>
          </a:p>
          <a:p>
            <a:pPr algn="l"/>
            <a:r>
              <a:rPr lang="en-US" sz="2000" dirty="0"/>
              <a:t>		Yes: Show total monthly expense</a:t>
            </a:r>
          </a:p>
          <a:p>
            <a:pPr algn="l"/>
            <a:r>
              <a:rPr lang="en-US" sz="2000" dirty="0"/>
              <a:t>		No: Monthly expense will be available when month ends</a:t>
            </a:r>
          </a:p>
          <a:p>
            <a:pPr algn="l"/>
            <a:r>
              <a:rPr lang="en-US" sz="2000" dirty="0"/>
              <a:t>Step 5: If choice is Main Menu, go to main menu</a:t>
            </a:r>
          </a:p>
          <a:p>
            <a:pPr algn="l"/>
            <a:endParaRPr lang="en-US" sz="2000" b="1" dirty="0" smtClean="0"/>
          </a:p>
          <a:p>
            <a:pPr algn="l"/>
            <a:r>
              <a:rPr lang="en-US" sz="2000" b="1" dirty="0" smtClean="0"/>
              <a:t>Activate </a:t>
            </a:r>
            <a:r>
              <a:rPr lang="en-US" sz="2000" b="1" dirty="0"/>
              <a:t>Reminder Function:</a:t>
            </a:r>
          </a:p>
          <a:p>
            <a:pPr algn="l"/>
            <a:r>
              <a:rPr lang="en-US" sz="2000" dirty="0"/>
              <a:t>Step 1: If input day, month, year == today’s </a:t>
            </a:r>
            <a:r>
              <a:rPr lang="en-US" sz="2000" dirty="0" smtClean="0"/>
              <a:t>date</a:t>
            </a:r>
            <a:endParaRPr lang="en-US" sz="2000" dirty="0"/>
          </a:p>
        </p:txBody>
      </p:sp>
    </p:spTree>
    <p:extLst>
      <p:ext uri="{BB962C8B-B14F-4D97-AF65-F5344CB8AC3E}">
        <p14:creationId xmlns:p14="http://schemas.microsoft.com/office/powerpoint/2010/main" val="42663617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TotalTime>
  <Words>473</Words>
  <Application>Microsoft Office PowerPoint</Application>
  <PresentationFormat>Widescreen</PresentationFormat>
  <Paragraphs>145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Algerian</vt:lpstr>
      <vt:lpstr>Arial</vt:lpstr>
      <vt:lpstr>Calibri</vt:lpstr>
      <vt:lpstr>Calibri Light</vt:lpstr>
      <vt:lpstr>Franklin Gothic Demi</vt:lpstr>
      <vt:lpstr>Vrinda</vt:lpstr>
      <vt:lpstr>Office Theme</vt:lpstr>
      <vt:lpstr>Project name:                    Personal Task Tracker  Course title: Software development project-II and industrial tour Course code: CSE3116  </vt:lpstr>
      <vt:lpstr>Introduction:</vt:lpstr>
      <vt:lpstr>Features:</vt:lpstr>
      <vt:lpstr>PowerPoint Presentation</vt:lpstr>
      <vt:lpstr>Procedure:</vt:lpstr>
      <vt:lpstr>PowerPoint Presentation</vt:lpstr>
      <vt:lpstr>PowerPoint Presentation</vt:lpstr>
      <vt:lpstr>PowerPoint Presentation</vt:lpstr>
      <vt:lpstr>PowerPoint Presentation</vt:lpstr>
      <vt:lpstr>PowerPoint Presentation</vt:lpstr>
      <vt:lpstr>Result:</vt:lpstr>
      <vt:lpstr>Result Cont...</vt:lpstr>
      <vt:lpstr>Result Cont...</vt:lpstr>
      <vt:lpstr>Result Cont...</vt:lpstr>
      <vt:lpstr>Result Cont...</vt:lpstr>
      <vt:lpstr>Result Cont...</vt:lpstr>
      <vt:lpstr>Result Cont...</vt:lpstr>
      <vt:lpstr>Result Cont...</vt:lpstr>
      <vt:lpstr>Result Cont...</vt:lpstr>
      <vt:lpstr>Result Cont...</vt:lpstr>
      <vt:lpstr>Result Cont...</vt:lpstr>
      <vt:lpstr>Shortcomings:</vt:lpstr>
      <vt:lpstr>Future work:</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presentation</dc:title>
  <dc:creator>Jahirul</dc:creator>
  <cp:lastModifiedBy>Jahirul</cp:lastModifiedBy>
  <cp:revision>37</cp:revision>
  <dcterms:created xsi:type="dcterms:W3CDTF">2021-10-18T08:40:44Z</dcterms:created>
  <dcterms:modified xsi:type="dcterms:W3CDTF">2021-10-19T15:48:54Z</dcterms:modified>
</cp:coreProperties>
</file>