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C99B38"/>
    <a:srgbClr val="F47A00"/>
    <a:srgbClr val="0D7D87"/>
    <a:srgbClr val="FFFFFF"/>
    <a:srgbClr val="56AC5F"/>
    <a:srgbClr val="BB59F1"/>
    <a:srgbClr val="808080"/>
    <a:srgbClr val="54A1A1"/>
    <a:srgbClr val="C31E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26" d="100"/>
          <a:sy n="26" d="100"/>
        </p:scale>
        <p:origin x="98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51-16D1-47D2-8054-9703A796157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0845-8D93-4825-AB59-084C01CE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2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51-16D1-47D2-8054-9703A796157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0845-8D93-4825-AB59-084C01CE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55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51-16D1-47D2-8054-9703A796157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0845-8D93-4825-AB59-084C01CE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51-16D1-47D2-8054-9703A796157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0845-8D93-4825-AB59-084C01CE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5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51-16D1-47D2-8054-9703A796157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0845-8D93-4825-AB59-084C01CE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51-16D1-47D2-8054-9703A796157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0845-8D93-4825-AB59-084C01CE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6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51-16D1-47D2-8054-9703A796157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0845-8D93-4825-AB59-084C01CE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4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51-16D1-47D2-8054-9703A796157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0845-8D93-4825-AB59-084C01CE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7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51-16D1-47D2-8054-9703A796157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0845-8D93-4825-AB59-084C01CE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42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51-16D1-47D2-8054-9703A796157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0845-8D93-4825-AB59-084C01CE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31851-16D1-47D2-8054-9703A796157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A0845-8D93-4825-AB59-084C01CE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7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31851-16D1-47D2-8054-9703A7961571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A0845-8D93-4825-AB59-084C01CEB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3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tial Circle 3">
            <a:extLst>
              <a:ext uri="{FF2B5EF4-FFF2-40B4-BE49-F238E27FC236}">
                <a16:creationId xmlns:a16="http://schemas.microsoft.com/office/drawing/2014/main" id="{05F9637E-11FB-B3C0-7438-5366BC020A85}"/>
              </a:ext>
            </a:extLst>
          </p:cNvPr>
          <p:cNvSpPr/>
          <p:nvPr/>
        </p:nvSpPr>
        <p:spPr>
          <a:xfrm>
            <a:off x="10181197" y="460249"/>
            <a:ext cx="5462800" cy="5448300"/>
          </a:xfrm>
          <a:prstGeom prst="pie">
            <a:avLst>
              <a:gd name="adj1" fmla="val 13394893"/>
              <a:gd name="adj2" fmla="val 20518"/>
            </a:avLst>
          </a:prstGeom>
          <a:solidFill>
            <a:srgbClr val="F47A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artial Circle 6">
            <a:extLst>
              <a:ext uri="{FF2B5EF4-FFF2-40B4-BE49-F238E27FC236}">
                <a16:creationId xmlns:a16="http://schemas.microsoft.com/office/drawing/2014/main" id="{F35BA4F7-90F3-75A2-D2D1-C4B27C0F7BBB}"/>
              </a:ext>
            </a:extLst>
          </p:cNvPr>
          <p:cNvSpPr/>
          <p:nvPr/>
        </p:nvSpPr>
        <p:spPr>
          <a:xfrm rot="17181720">
            <a:off x="10195697" y="460249"/>
            <a:ext cx="5448300" cy="5448300"/>
          </a:xfrm>
          <a:prstGeom prst="pie">
            <a:avLst>
              <a:gd name="adj1" fmla="val 4432090"/>
              <a:gd name="adj2" fmla="val 9680841"/>
            </a:avLst>
          </a:prstGeom>
          <a:solidFill>
            <a:srgbClr val="0D7D8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artial Circle 7">
            <a:extLst>
              <a:ext uri="{FF2B5EF4-FFF2-40B4-BE49-F238E27FC236}">
                <a16:creationId xmlns:a16="http://schemas.microsoft.com/office/drawing/2014/main" id="{52B06DBA-5C74-68C7-2FD1-94553C9EF97A}"/>
              </a:ext>
            </a:extLst>
          </p:cNvPr>
          <p:cNvSpPr/>
          <p:nvPr/>
        </p:nvSpPr>
        <p:spPr>
          <a:xfrm rot="823031">
            <a:off x="10184469" y="459339"/>
            <a:ext cx="5448300" cy="5448300"/>
          </a:xfrm>
          <a:prstGeom prst="pie">
            <a:avLst>
              <a:gd name="adj1" fmla="val 4432090"/>
              <a:gd name="adj2" fmla="val 9680841"/>
            </a:avLst>
          </a:prstGeom>
          <a:pattFill prst="lgCheck">
            <a:fgClr>
              <a:srgbClr val="0D7D87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id="{8E07C3F3-E8C5-D568-5326-8E991504713F}"/>
              </a:ext>
            </a:extLst>
          </p:cNvPr>
          <p:cNvSpPr/>
          <p:nvPr/>
        </p:nvSpPr>
        <p:spPr>
          <a:xfrm rot="823031">
            <a:off x="10184472" y="451664"/>
            <a:ext cx="5448300" cy="5448300"/>
          </a:xfrm>
          <a:prstGeom prst="pie">
            <a:avLst>
              <a:gd name="adj1" fmla="val 9678702"/>
              <a:gd name="adj2" fmla="val 10788667"/>
            </a:avLst>
          </a:prstGeom>
          <a:solidFill>
            <a:srgbClr val="C99B3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id="{4CFE08A1-E5CD-6B00-B1EC-1BB1E0167281}"/>
              </a:ext>
            </a:extLst>
          </p:cNvPr>
          <p:cNvSpPr/>
          <p:nvPr/>
        </p:nvSpPr>
        <p:spPr>
          <a:xfrm rot="1923796">
            <a:off x="10184471" y="454249"/>
            <a:ext cx="5448300" cy="5448300"/>
          </a:xfrm>
          <a:prstGeom prst="pie">
            <a:avLst>
              <a:gd name="adj1" fmla="val 9699794"/>
              <a:gd name="adj2" fmla="val 10805758"/>
            </a:avLst>
          </a:prstGeom>
          <a:pattFill prst="lgCheck">
            <a:fgClr>
              <a:srgbClr val="C99B38"/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67CDCD6-37F6-8BA6-3C5D-7998B03776D1}"/>
              </a:ext>
            </a:extLst>
          </p:cNvPr>
          <p:cNvSpPr/>
          <p:nvPr/>
        </p:nvSpPr>
        <p:spPr>
          <a:xfrm rot="2274255">
            <a:off x="10182904" y="460764"/>
            <a:ext cx="5448300" cy="5448300"/>
          </a:xfrm>
          <a:prstGeom prst="pie">
            <a:avLst>
              <a:gd name="adj1" fmla="val 10464894"/>
              <a:gd name="adj2" fmla="val 10784690"/>
            </a:avLst>
          </a:prstGeom>
          <a:solidFill>
            <a:srgbClr val="2F5597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Partial Circle 11">
            <a:extLst>
              <a:ext uri="{FF2B5EF4-FFF2-40B4-BE49-F238E27FC236}">
                <a16:creationId xmlns:a16="http://schemas.microsoft.com/office/drawing/2014/main" id="{C487C0C9-667C-CDAA-D122-78B4BACB49D6}"/>
              </a:ext>
            </a:extLst>
          </p:cNvPr>
          <p:cNvSpPr/>
          <p:nvPr/>
        </p:nvSpPr>
        <p:spPr>
          <a:xfrm rot="2523887">
            <a:off x="10189925" y="451664"/>
            <a:ext cx="5448300" cy="5448300"/>
          </a:xfrm>
          <a:prstGeom prst="pie">
            <a:avLst>
              <a:gd name="adj1" fmla="val 10515640"/>
              <a:gd name="adj2" fmla="val 10857556"/>
            </a:avLst>
          </a:prstGeom>
          <a:pattFill prst="lgCheck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3ABD43-05A2-8DE1-556A-BED60439FDA6}"/>
                  </a:ext>
                </a:extLst>
              </p:cNvPr>
              <p:cNvSpPr txBox="1"/>
              <p:nvPr/>
            </p:nvSpPr>
            <p:spPr>
              <a:xfrm>
                <a:off x="14282348" y="460255"/>
                <a:ext cx="100017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3ABD43-05A2-8DE1-556A-BED60439F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2348" y="460255"/>
                <a:ext cx="1000171" cy="400110"/>
              </a:xfrm>
              <a:prstGeom prst="rect">
                <a:avLst/>
              </a:prstGeom>
              <a:blipFill>
                <a:blip r:embed="rId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685DB9-DCC4-E456-B03D-699F856DCD6F}"/>
                  </a:ext>
                </a:extLst>
              </p:cNvPr>
              <p:cNvSpPr txBox="1"/>
              <p:nvPr/>
            </p:nvSpPr>
            <p:spPr>
              <a:xfrm>
                <a:off x="14974504" y="4967938"/>
                <a:ext cx="13389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685DB9-DCC4-E456-B03D-699F856D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4504" y="4967938"/>
                <a:ext cx="1338986" cy="400110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B31BF8-2888-743B-E187-EEE2217A2404}"/>
                  </a:ext>
                </a:extLst>
              </p:cNvPr>
              <p:cNvSpPr txBox="1"/>
              <p:nvPr/>
            </p:nvSpPr>
            <p:spPr>
              <a:xfrm>
                <a:off x="9885845" y="5275646"/>
                <a:ext cx="137998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B31BF8-2888-743B-E187-EEE2217A2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845" y="5275646"/>
                <a:ext cx="1379981" cy="400110"/>
              </a:xfrm>
              <a:prstGeom prst="rect">
                <a:avLst/>
              </a:prstGeom>
              <a:blipFill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03CCBE-E8C3-43AF-9241-F235EEB40B25}"/>
                  </a:ext>
                </a:extLst>
              </p:cNvPr>
              <p:cNvSpPr txBox="1"/>
              <p:nvPr/>
            </p:nvSpPr>
            <p:spPr>
              <a:xfrm>
                <a:off x="8654930" y="2693590"/>
                <a:ext cx="14660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C03CCBE-E8C3-43AF-9241-F235EEB40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30" y="2693590"/>
                <a:ext cx="1466033" cy="400110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BE8E09-22C9-2E71-DEE2-09EE41F04B30}"/>
                  </a:ext>
                </a:extLst>
              </p:cNvPr>
              <p:cNvSpPr txBox="1"/>
              <p:nvPr/>
            </p:nvSpPr>
            <p:spPr>
              <a:xfrm>
                <a:off x="8654930" y="1809352"/>
                <a:ext cx="15114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BE8E09-22C9-2E71-DEE2-09EE41F04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30" y="1809352"/>
                <a:ext cx="1511491" cy="400110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0060C2-C732-DFCA-7BBD-4C8480CEF3FA}"/>
                  </a:ext>
                </a:extLst>
              </p:cNvPr>
              <p:cNvSpPr txBox="1"/>
              <p:nvPr/>
            </p:nvSpPr>
            <p:spPr>
              <a:xfrm>
                <a:off x="8654928" y="1438821"/>
                <a:ext cx="17120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0060C2-C732-DFCA-7BBD-4C8480CEF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28" y="1438821"/>
                <a:ext cx="1712063" cy="400110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CE5C9B-97DB-8ABA-CAE5-77034A579537}"/>
                  </a:ext>
                </a:extLst>
              </p:cNvPr>
              <p:cNvSpPr txBox="1"/>
              <p:nvPr/>
            </p:nvSpPr>
            <p:spPr>
              <a:xfrm>
                <a:off x="8654930" y="1149411"/>
                <a:ext cx="16742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9CE5C9B-97DB-8ABA-CAE5-77034A579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4930" y="1149411"/>
                <a:ext cx="1674299" cy="400110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E193A6-7729-36D0-E302-FE782FBD703C}"/>
              </a:ext>
            </a:extLst>
          </p:cNvPr>
          <p:cNvCxnSpPr>
            <a:cxnSpLocks/>
          </p:cNvCxnSpPr>
          <p:nvPr/>
        </p:nvCxnSpPr>
        <p:spPr>
          <a:xfrm>
            <a:off x="10154747" y="1391500"/>
            <a:ext cx="686703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9102DF-FD20-105B-2FA8-D3C7BB4D790F}"/>
              </a:ext>
            </a:extLst>
          </p:cNvPr>
          <p:cNvCxnSpPr>
            <a:cxnSpLocks/>
          </p:cNvCxnSpPr>
          <p:nvPr/>
        </p:nvCxnSpPr>
        <p:spPr>
          <a:xfrm>
            <a:off x="10154747" y="1644054"/>
            <a:ext cx="516615" cy="0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D6A743A-03A3-A4E2-3BF0-110BCEC29BCD}"/>
              </a:ext>
            </a:extLst>
          </p:cNvPr>
          <p:cNvCxnSpPr>
            <a:cxnSpLocks/>
          </p:cNvCxnSpPr>
          <p:nvPr/>
        </p:nvCxnSpPr>
        <p:spPr>
          <a:xfrm flipV="1">
            <a:off x="10172323" y="2030097"/>
            <a:ext cx="265586" cy="902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8272854-8EB6-05A7-F1B5-8B1B6FA4F7AF}"/>
              </a:ext>
            </a:extLst>
          </p:cNvPr>
          <p:cNvGrpSpPr/>
          <p:nvPr/>
        </p:nvGrpSpPr>
        <p:grpSpPr>
          <a:xfrm>
            <a:off x="15704286" y="77652"/>
            <a:ext cx="2783283" cy="3215033"/>
            <a:chOff x="7042518" y="841442"/>
            <a:chExt cx="2783282" cy="3215032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AE06390E-1051-6DF8-1B22-31A7FD488555}"/>
                </a:ext>
              </a:extLst>
            </p:cNvPr>
            <p:cNvSpPr/>
            <p:nvPr/>
          </p:nvSpPr>
          <p:spPr>
            <a:xfrm>
              <a:off x="7042518" y="841442"/>
              <a:ext cx="2433231" cy="3215032"/>
            </a:xfrm>
            <a:prstGeom prst="roundRect">
              <a:avLst>
                <a:gd name="adj" fmla="val 8268"/>
              </a:avLst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5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FB87348-D30C-85CE-EA50-C08CBDA6EDC3}"/>
                </a:ext>
              </a:extLst>
            </p:cNvPr>
            <p:cNvSpPr/>
            <p:nvPr/>
          </p:nvSpPr>
          <p:spPr>
            <a:xfrm>
              <a:off x="7312633" y="1292153"/>
              <a:ext cx="773926" cy="279821"/>
            </a:xfrm>
            <a:prstGeom prst="rect">
              <a:avLst/>
            </a:prstGeom>
            <a:solidFill>
              <a:srgbClr val="F47A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04F371-12A0-6F5D-148F-994E51A89B96}"/>
                </a:ext>
              </a:extLst>
            </p:cNvPr>
            <p:cNvSpPr/>
            <p:nvPr/>
          </p:nvSpPr>
          <p:spPr>
            <a:xfrm>
              <a:off x="7312633" y="1666375"/>
              <a:ext cx="773926" cy="279821"/>
            </a:xfrm>
            <a:prstGeom prst="rect">
              <a:avLst/>
            </a:prstGeom>
            <a:solidFill>
              <a:srgbClr val="0D7D8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F23E14C-F84E-64B9-4575-58F35F0FF225}"/>
                </a:ext>
              </a:extLst>
            </p:cNvPr>
            <p:cNvSpPr/>
            <p:nvPr/>
          </p:nvSpPr>
          <p:spPr>
            <a:xfrm>
              <a:off x="7312633" y="2040597"/>
              <a:ext cx="773926" cy="279821"/>
            </a:xfrm>
            <a:prstGeom prst="rect">
              <a:avLst/>
            </a:prstGeom>
            <a:pattFill prst="lgCheck">
              <a:fgClr>
                <a:srgbClr val="0D7D87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C5BBC94-ACC8-5723-60A0-3B6B06EDE611}"/>
                </a:ext>
              </a:extLst>
            </p:cNvPr>
            <p:cNvSpPr/>
            <p:nvPr/>
          </p:nvSpPr>
          <p:spPr>
            <a:xfrm>
              <a:off x="7312633" y="2414819"/>
              <a:ext cx="773926" cy="279821"/>
            </a:xfrm>
            <a:prstGeom prst="rect">
              <a:avLst/>
            </a:prstGeom>
            <a:solidFill>
              <a:srgbClr val="C99B38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31BEEAF-34E0-D31A-B432-25D9F048CD51}"/>
                </a:ext>
              </a:extLst>
            </p:cNvPr>
            <p:cNvSpPr/>
            <p:nvPr/>
          </p:nvSpPr>
          <p:spPr>
            <a:xfrm>
              <a:off x="7312633" y="2789040"/>
              <a:ext cx="773926" cy="279821"/>
            </a:xfrm>
            <a:prstGeom prst="rect">
              <a:avLst/>
            </a:prstGeom>
            <a:pattFill prst="lgCheck">
              <a:fgClr>
                <a:srgbClr val="C99B38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B334B6-BEDB-EBA5-D463-9D973F5BC0E4}"/>
                </a:ext>
              </a:extLst>
            </p:cNvPr>
            <p:cNvSpPr/>
            <p:nvPr/>
          </p:nvSpPr>
          <p:spPr>
            <a:xfrm>
              <a:off x="7312633" y="3163262"/>
              <a:ext cx="773926" cy="279821"/>
            </a:xfrm>
            <a:prstGeom prst="rect">
              <a:avLst/>
            </a:prstGeom>
            <a:solidFill>
              <a:srgbClr val="2F559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528E160-8A48-1544-7083-CE945B6D70E8}"/>
                </a:ext>
              </a:extLst>
            </p:cNvPr>
            <p:cNvSpPr/>
            <p:nvPr/>
          </p:nvSpPr>
          <p:spPr>
            <a:xfrm>
              <a:off x="7312633" y="3537484"/>
              <a:ext cx="773926" cy="279821"/>
            </a:xfrm>
            <a:prstGeom prst="rect">
              <a:avLst/>
            </a:prstGeom>
            <a:pattFill prst="lgCheck">
              <a:fgClr>
                <a:schemeClr val="accent1">
                  <a:lumMod val="7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B9552AF-627A-FC7E-132A-BEF7227F2887}"/>
                </a:ext>
              </a:extLst>
            </p:cNvPr>
            <p:cNvSpPr txBox="1"/>
            <p:nvPr/>
          </p:nvSpPr>
          <p:spPr>
            <a:xfrm>
              <a:off x="8099784" y="1261633"/>
              <a:ext cx="1259781" cy="31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0.3830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8C2AA32-F0D8-FE40-0946-47E2165198DE}"/>
                </a:ext>
              </a:extLst>
            </p:cNvPr>
            <p:cNvSpPr txBox="1"/>
            <p:nvPr/>
          </p:nvSpPr>
          <p:spPr>
            <a:xfrm>
              <a:off x="8099784" y="1635854"/>
              <a:ext cx="1259781" cy="31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0.2417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85554CA-4CF2-60F4-6439-BB8CB9844484}"/>
                </a:ext>
              </a:extLst>
            </p:cNvPr>
            <p:cNvSpPr txBox="1"/>
            <p:nvPr/>
          </p:nvSpPr>
          <p:spPr>
            <a:xfrm>
              <a:off x="8099784" y="1997133"/>
              <a:ext cx="1259781" cy="31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0.2417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B6C5D0A-AF07-990C-F435-A983FC1CD8F1}"/>
                </a:ext>
              </a:extLst>
            </p:cNvPr>
            <p:cNvSpPr txBox="1"/>
            <p:nvPr/>
          </p:nvSpPr>
          <p:spPr>
            <a:xfrm>
              <a:off x="8099784" y="2384298"/>
              <a:ext cx="1259781" cy="31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0.0606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04145C8-08BC-1EE2-EA4A-72D3C1AAF032}"/>
                </a:ext>
              </a:extLst>
            </p:cNvPr>
            <p:cNvSpPr txBox="1"/>
            <p:nvPr/>
          </p:nvSpPr>
          <p:spPr>
            <a:xfrm>
              <a:off x="8099784" y="2758520"/>
              <a:ext cx="1259781" cy="31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0.0606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CCCA8DB-045F-E3B4-64D4-FC3C010BC5D0}"/>
                </a:ext>
              </a:extLst>
            </p:cNvPr>
            <p:cNvSpPr txBox="1"/>
            <p:nvPr/>
          </p:nvSpPr>
          <p:spPr>
            <a:xfrm>
              <a:off x="8099784" y="3132742"/>
              <a:ext cx="1259781" cy="31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0.0062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7A53EA-065D-5052-2417-51F7745EE7B4}"/>
                </a:ext>
              </a:extLst>
            </p:cNvPr>
            <p:cNvSpPr txBox="1"/>
            <p:nvPr/>
          </p:nvSpPr>
          <p:spPr>
            <a:xfrm>
              <a:off x="8099784" y="3506964"/>
              <a:ext cx="1259781" cy="318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68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0.0062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045E79D-6DC9-B774-70DA-F5B3C2C095FD}"/>
                </a:ext>
              </a:extLst>
            </p:cNvPr>
            <p:cNvSpPr txBox="1"/>
            <p:nvPr/>
          </p:nvSpPr>
          <p:spPr>
            <a:xfrm>
              <a:off x="7206252" y="881198"/>
              <a:ext cx="2619548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 of Blocks</a:t>
              </a:r>
            </a:p>
          </p:txBody>
        </p:sp>
      </p:grpSp>
      <p:sp>
        <p:nvSpPr>
          <p:cNvPr id="52" name="Rectangle: Top Corners Rounded 51">
            <a:extLst>
              <a:ext uri="{FF2B5EF4-FFF2-40B4-BE49-F238E27FC236}">
                <a16:creationId xmlns:a16="http://schemas.microsoft.com/office/drawing/2014/main" id="{6A30795F-E502-90D6-B1BB-1BBC7E5D2E5B}"/>
              </a:ext>
            </a:extLst>
          </p:cNvPr>
          <p:cNvSpPr/>
          <p:nvPr/>
        </p:nvSpPr>
        <p:spPr>
          <a:xfrm>
            <a:off x="4434689" y="1382415"/>
            <a:ext cx="823340" cy="3971093"/>
          </a:xfrm>
          <a:prstGeom prst="round2SameRect">
            <a:avLst/>
          </a:prstGeom>
          <a:solidFill>
            <a:srgbClr val="F47A00"/>
          </a:solidFill>
          <a:ln>
            <a:solidFill>
              <a:srgbClr val="F47A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DF62D8F-D42D-DDFB-4796-47941D08512E}"/>
              </a:ext>
            </a:extLst>
          </p:cNvPr>
          <p:cNvGrpSpPr/>
          <p:nvPr/>
        </p:nvGrpSpPr>
        <p:grpSpPr>
          <a:xfrm>
            <a:off x="3598105" y="1612775"/>
            <a:ext cx="823340" cy="3746876"/>
            <a:chOff x="3732228" y="1238691"/>
            <a:chExt cx="823340" cy="3746876"/>
          </a:xfrm>
        </p:grpSpPr>
        <p:sp>
          <p:nvSpPr>
            <p:cNvPr id="54" name="Right Triangle 53">
              <a:extLst>
                <a:ext uri="{FF2B5EF4-FFF2-40B4-BE49-F238E27FC236}">
                  <a16:creationId xmlns:a16="http://schemas.microsoft.com/office/drawing/2014/main" id="{DEBA3215-2F3D-B00E-AD15-2F2628AD717D}"/>
                </a:ext>
              </a:extLst>
            </p:cNvPr>
            <p:cNvSpPr/>
            <p:nvPr/>
          </p:nvSpPr>
          <p:spPr>
            <a:xfrm flipH="1">
              <a:off x="3743450" y="1238691"/>
              <a:ext cx="812118" cy="1228165"/>
            </a:xfrm>
            <a:prstGeom prst="rtTriangle">
              <a:avLst/>
            </a:prstGeom>
            <a:pattFill prst="lgCheck">
              <a:fgClr>
                <a:srgbClr val="0D7D87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Top Corners Rounded 54">
              <a:extLst>
                <a:ext uri="{FF2B5EF4-FFF2-40B4-BE49-F238E27FC236}">
                  <a16:creationId xmlns:a16="http://schemas.microsoft.com/office/drawing/2014/main" id="{95FDBC0A-935A-5063-B452-13EF748074ED}"/>
                </a:ext>
              </a:extLst>
            </p:cNvPr>
            <p:cNvSpPr/>
            <p:nvPr/>
          </p:nvSpPr>
          <p:spPr>
            <a:xfrm>
              <a:off x="3732228" y="2458969"/>
              <a:ext cx="823340" cy="2526598"/>
            </a:xfrm>
            <a:prstGeom prst="round2SameRect">
              <a:avLst>
                <a:gd name="adj1" fmla="val 0"/>
                <a:gd name="adj2" fmla="val 0"/>
              </a:avLst>
            </a:prstGeom>
            <a:pattFill prst="lgCheck">
              <a:fgClr>
                <a:srgbClr val="0D7D87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E8D751A-5673-CD67-3A52-530CCF944F16}"/>
              </a:ext>
            </a:extLst>
          </p:cNvPr>
          <p:cNvGrpSpPr/>
          <p:nvPr/>
        </p:nvGrpSpPr>
        <p:grpSpPr>
          <a:xfrm>
            <a:off x="5267429" y="1530994"/>
            <a:ext cx="821143" cy="3819865"/>
            <a:chOff x="5405377" y="1163053"/>
            <a:chExt cx="821143" cy="3819865"/>
          </a:xfrm>
        </p:grpSpPr>
        <p:sp>
          <p:nvSpPr>
            <p:cNvPr id="57" name="Right Triangle 56">
              <a:extLst>
                <a:ext uri="{FF2B5EF4-FFF2-40B4-BE49-F238E27FC236}">
                  <a16:creationId xmlns:a16="http://schemas.microsoft.com/office/drawing/2014/main" id="{08D60F87-E242-D351-48B8-ECE788E924A8}"/>
                </a:ext>
              </a:extLst>
            </p:cNvPr>
            <p:cNvSpPr/>
            <p:nvPr/>
          </p:nvSpPr>
          <p:spPr>
            <a:xfrm>
              <a:off x="5405377" y="1163053"/>
              <a:ext cx="809922" cy="1272450"/>
            </a:xfrm>
            <a:prstGeom prst="rtTriangle">
              <a:avLst/>
            </a:prstGeom>
            <a:solidFill>
              <a:srgbClr val="0D7D87"/>
            </a:solidFill>
            <a:ln>
              <a:solidFill>
                <a:srgbClr val="0D7D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Top Corners Rounded 57">
              <a:extLst>
                <a:ext uri="{FF2B5EF4-FFF2-40B4-BE49-F238E27FC236}">
                  <a16:creationId xmlns:a16="http://schemas.microsoft.com/office/drawing/2014/main" id="{336A5735-77F9-024B-9809-FCA9B5E7F84A}"/>
                </a:ext>
              </a:extLst>
            </p:cNvPr>
            <p:cNvSpPr/>
            <p:nvPr/>
          </p:nvSpPr>
          <p:spPr>
            <a:xfrm flipH="1">
              <a:off x="5405406" y="2293915"/>
              <a:ext cx="821114" cy="2689003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0D7D87"/>
            </a:solidFill>
            <a:ln>
              <a:solidFill>
                <a:srgbClr val="0D7D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6A8CBC3-806E-EA41-788C-C244BA83D30E}"/>
              </a:ext>
            </a:extLst>
          </p:cNvPr>
          <p:cNvGrpSpPr/>
          <p:nvPr/>
        </p:nvGrpSpPr>
        <p:grpSpPr>
          <a:xfrm>
            <a:off x="2779361" y="3056048"/>
            <a:ext cx="813037" cy="2300954"/>
            <a:chOff x="2913483" y="2681964"/>
            <a:chExt cx="813037" cy="2300954"/>
          </a:xfrm>
          <a:pattFill prst="lgCheck">
            <a:fgClr>
              <a:srgbClr val="C99B38"/>
            </a:fgClr>
            <a:bgClr>
              <a:schemeClr val="bg1"/>
            </a:bgClr>
          </a:pattFill>
        </p:grpSpPr>
        <p:sp>
          <p:nvSpPr>
            <p:cNvPr id="60" name="Right Triangle 59">
              <a:extLst>
                <a:ext uri="{FF2B5EF4-FFF2-40B4-BE49-F238E27FC236}">
                  <a16:creationId xmlns:a16="http://schemas.microsoft.com/office/drawing/2014/main" id="{E6F257EE-FD75-7387-9C89-3EA04B6558D5}"/>
                </a:ext>
              </a:extLst>
            </p:cNvPr>
            <p:cNvSpPr/>
            <p:nvPr/>
          </p:nvSpPr>
          <p:spPr>
            <a:xfrm flipH="1">
              <a:off x="2913483" y="2681964"/>
              <a:ext cx="812118" cy="121888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Top Corners Rounded 60">
              <a:extLst>
                <a:ext uri="{FF2B5EF4-FFF2-40B4-BE49-F238E27FC236}">
                  <a16:creationId xmlns:a16="http://schemas.microsoft.com/office/drawing/2014/main" id="{94D7FAC9-C5CD-3C59-26BB-1B4AB2E5CFFE}"/>
                </a:ext>
              </a:extLst>
            </p:cNvPr>
            <p:cNvSpPr/>
            <p:nvPr/>
          </p:nvSpPr>
          <p:spPr>
            <a:xfrm>
              <a:off x="2923348" y="3828553"/>
              <a:ext cx="803172" cy="1154365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8AF09C-604D-89FE-8676-3AA88B6C121C}"/>
              </a:ext>
            </a:extLst>
          </p:cNvPr>
          <p:cNvGrpSpPr/>
          <p:nvPr/>
        </p:nvGrpSpPr>
        <p:grpSpPr>
          <a:xfrm>
            <a:off x="927823" y="4354413"/>
            <a:ext cx="1855694" cy="999094"/>
            <a:chOff x="1048500" y="3980329"/>
            <a:chExt cx="1864981" cy="999094"/>
          </a:xfrm>
          <a:pattFill prst="lgCheck">
            <a:fgClr>
              <a:srgbClr val="2F5597"/>
            </a:fgClr>
            <a:bgClr>
              <a:schemeClr val="bg1"/>
            </a:bgClr>
          </a:pattFill>
        </p:grpSpPr>
        <p:sp>
          <p:nvSpPr>
            <p:cNvPr id="63" name="Right Triangle 62">
              <a:extLst>
                <a:ext uri="{FF2B5EF4-FFF2-40B4-BE49-F238E27FC236}">
                  <a16:creationId xmlns:a16="http://schemas.microsoft.com/office/drawing/2014/main" id="{00012818-AFCC-BE90-F2D5-98A00E578869}"/>
                </a:ext>
              </a:extLst>
            </p:cNvPr>
            <p:cNvSpPr/>
            <p:nvPr/>
          </p:nvSpPr>
          <p:spPr>
            <a:xfrm flipH="1">
              <a:off x="1899190" y="3980329"/>
              <a:ext cx="1014291" cy="73062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Top Corners Rounded 63">
              <a:extLst>
                <a:ext uri="{FF2B5EF4-FFF2-40B4-BE49-F238E27FC236}">
                  <a16:creationId xmlns:a16="http://schemas.microsoft.com/office/drawing/2014/main" id="{20D20F3C-69C6-8939-C19C-2E117F591922}"/>
                </a:ext>
              </a:extLst>
            </p:cNvPr>
            <p:cNvSpPr/>
            <p:nvPr/>
          </p:nvSpPr>
          <p:spPr>
            <a:xfrm>
              <a:off x="1048500" y="4710953"/>
              <a:ext cx="1863395" cy="268470"/>
            </a:xfrm>
            <a:prstGeom prst="round2SameRect">
              <a:avLst>
                <a:gd name="adj1" fmla="val 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766AFC38-64BE-0E6F-9978-B0635B720079}"/>
              </a:ext>
            </a:extLst>
          </p:cNvPr>
          <p:cNvSpPr/>
          <p:nvPr/>
        </p:nvSpPr>
        <p:spPr>
          <a:xfrm>
            <a:off x="6924475" y="4359101"/>
            <a:ext cx="1007761" cy="730624"/>
          </a:xfrm>
          <a:prstGeom prst="rtTriangle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: Top Corners Rounded 66">
            <a:extLst>
              <a:ext uri="{FF2B5EF4-FFF2-40B4-BE49-F238E27FC236}">
                <a16:creationId xmlns:a16="http://schemas.microsoft.com/office/drawing/2014/main" id="{0F439EE6-9FF6-E837-1C9D-9AE284F21586}"/>
              </a:ext>
            </a:extLst>
          </p:cNvPr>
          <p:cNvSpPr/>
          <p:nvPr/>
        </p:nvSpPr>
        <p:spPr>
          <a:xfrm flipH="1">
            <a:off x="6926051" y="5043773"/>
            <a:ext cx="1851398" cy="31442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741F4F3-ED8C-B548-F12F-E4EC742AB5D6}"/>
              </a:ext>
            </a:extLst>
          </p:cNvPr>
          <p:cNvGrpSpPr/>
          <p:nvPr/>
        </p:nvGrpSpPr>
        <p:grpSpPr>
          <a:xfrm>
            <a:off x="6097004" y="3100868"/>
            <a:ext cx="829544" cy="2286261"/>
            <a:chOff x="6234953" y="2726783"/>
            <a:chExt cx="829544" cy="2286261"/>
          </a:xfrm>
        </p:grpSpPr>
        <p:sp>
          <p:nvSpPr>
            <p:cNvPr id="69" name="Right Triangle 68">
              <a:extLst>
                <a:ext uri="{FF2B5EF4-FFF2-40B4-BE49-F238E27FC236}">
                  <a16:creationId xmlns:a16="http://schemas.microsoft.com/office/drawing/2014/main" id="{7FF1D2B3-86E4-3C87-FBE1-B913480A36F0}"/>
                </a:ext>
              </a:extLst>
            </p:cNvPr>
            <p:cNvSpPr/>
            <p:nvPr/>
          </p:nvSpPr>
          <p:spPr>
            <a:xfrm>
              <a:off x="6234953" y="2726783"/>
              <a:ext cx="829544" cy="1167872"/>
            </a:xfrm>
            <a:prstGeom prst="rtTriangle">
              <a:avLst/>
            </a:prstGeom>
            <a:solidFill>
              <a:srgbClr val="C99B38"/>
            </a:solidFill>
            <a:ln>
              <a:solidFill>
                <a:srgbClr val="C99B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: Top Corners Rounded 69">
              <a:extLst>
                <a:ext uri="{FF2B5EF4-FFF2-40B4-BE49-F238E27FC236}">
                  <a16:creationId xmlns:a16="http://schemas.microsoft.com/office/drawing/2014/main" id="{F9B115A5-DAB5-E08C-0226-2B7DBBDAD274}"/>
                </a:ext>
              </a:extLst>
            </p:cNvPr>
            <p:cNvSpPr/>
            <p:nvPr/>
          </p:nvSpPr>
          <p:spPr>
            <a:xfrm flipH="1">
              <a:off x="6234953" y="3906991"/>
              <a:ext cx="821111" cy="1106053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C99B38"/>
            </a:solidFill>
            <a:ln>
              <a:solidFill>
                <a:srgbClr val="C99B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8F029EB-F3BE-0789-6D1A-326FD0280900}"/>
              </a:ext>
            </a:extLst>
          </p:cNvPr>
          <p:cNvGrpSpPr/>
          <p:nvPr/>
        </p:nvGrpSpPr>
        <p:grpSpPr>
          <a:xfrm>
            <a:off x="2294283" y="1693010"/>
            <a:ext cx="5104152" cy="3475144"/>
            <a:chOff x="2428406" y="1311965"/>
            <a:chExt cx="5104152" cy="3475144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8A14BA9-D5A6-B053-E87D-2C69667C3A9C}"/>
                </a:ext>
              </a:extLst>
            </p:cNvPr>
            <p:cNvCxnSpPr>
              <a:cxnSpLocks/>
            </p:cNvCxnSpPr>
            <p:nvPr/>
          </p:nvCxnSpPr>
          <p:spPr>
            <a:xfrm>
              <a:off x="4980482" y="1311965"/>
              <a:ext cx="0" cy="3475144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9A10482-A10A-E3F6-6FFF-60788A621836}"/>
                </a:ext>
              </a:extLst>
            </p:cNvPr>
            <p:cNvCxnSpPr>
              <a:cxnSpLocks/>
            </p:cNvCxnSpPr>
            <p:nvPr/>
          </p:nvCxnSpPr>
          <p:spPr>
            <a:xfrm>
              <a:off x="5831174" y="2246243"/>
              <a:ext cx="0" cy="2540866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8B7F243-D83B-DCEA-C452-73C6B611EF35}"/>
                </a:ext>
              </a:extLst>
            </p:cNvPr>
            <p:cNvCxnSpPr>
              <a:cxnSpLocks/>
            </p:cNvCxnSpPr>
            <p:nvPr/>
          </p:nvCxnSpPr>
          <p:spPr>
            <a:xfrm>
              <a:off x="6681866" y="3828553"/>
              <a:ext cx="0" cy="958556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C4000FF-BA4F-0E54-D780-82079359E045}"/>
                </a:ext>
              </a:extLst>
            </p:cNvPr>
            <p:cNvCxnSpPr>
              <a:cxnSpLocks/>
            </p:cNvCxnSpPr>
            <p:nvPr/>
          </p:nvCxnSpPr>
          <p:spPr>
            <a:xfrm>
              <a:off x="7532558" y="4586360"/>
              <a:ext cx="0" cy="200749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CD1ECE3-720A-8A9A-B9E3-2F5ED7FD94DB}"/>
                </a:ext>
              </a:extLst>
            </p:cNvPr>
            <p:cNvGrpSpPr/>
            <p:nvPr/>
          </p:nvGrpSpPr>
          <p:grpSpPr>
            <a:xfrm flipH="1">
              <a:off x="2428406" y="2246243"/>
              <a:ext cx="1701385" cy="2540866"/>
              <a:chOff x="5983574" y="2398643"/>
              <a:chExt cx="1701384" cy="2540866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44AF509-BDC0-8CA9-B9A2-2D31E6EE92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3574" y="2398643"/>
                <a:ext cx="0" cy="2540866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097D9E66-FAD1-0BFC-4BD4-DB643C3C41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34266" y="3980953"/>
                <a:ext cx="0" cy="958556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1388107-FFE3-B39B-285E-9B678A14D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4958" y="4738760"/>
                <a:ext cx="0" cy="20074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26C157E-2C06-D848-5727-1914EF05AD46}"/>
                  </a:ext>
                </a:extLst>
              </p:cNvPr>
              <p:cNvSpPr txBox="1"/>
              <p:nvPr/>
            </p:nvSpPr>
            <p:spPr>
              <a:xfrm rot="19245329">
                <a:off x="4415312" y="5693988"/>
                <a:ext cx="83274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26C157E-2C06-D848-5727-1914EF05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45329">
                <a:off x="4415312" y="5693988"/>
                <a:ext cx="832740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0EAEDD2-CB4C-43E3-27F7-ADE1E4CECF6B}"/>
                  </a:ext>
                </a:extLst>
              </p:cNvPr>
              <p:cNvSpPr txBox="1"/>
              <p:nvPr/>
            </p:nvSpPr>
            <p:spPr>
              <a:xfrm rot="19245329">
                <a:off x="3565791" y="5693988"/>
                <a:ext cx="83274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0EAEDD2-CB4C-43E3-27F7-ADE1E4CE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45329">
                <a:off x="3565791" y="5693988"/>
                <a:ext cx="832740" cy="400110"/>
              </a:xfrm>
              <a:prstGeom prst="rect">
                <a:avLst/>
              </a:prstGeom>
              <a:blipFill>
                <a:blip r:embed="rId10"/>
                <a:stretch>
                  <a:fillRect b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85DD39E-8D8B-2FEB-178D-3397150FC44F}"/>
                  </a:ext>
                </a:extLst>
              </p:cNvPr>
              <p:cNvSpPr txBox="1"/>
              <p:nvPr/>
            </p:nvSpPr>
            <p:spPr>
              <a:xfrm rot="19245329">
                <a:off x="2693594" y="5693988"/>
                <a:ext cx="105109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85DD39E-8D8B-2FEB-178D-3397150FC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45329">
                <a:off x="2693594" y="5693988"/>
                <a:ext cx="1051091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BD09B46-AC2A-A9BA-B406-7BA2A5FF177A}"/>
                  </a:ext>
                </a:extLst>
              </p:cNvPr>
              <p:cNvSpPr txBox="1"/>
              <p:nvPr/>
            </p:nvSpPr>
            <p:spPr>
              <a:xfrm rot="19245329">
                <a:off x="1869046" y="5693988"/>
                <a:ext cx="100924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BD09B46-AC2A-A9BA-B406-7BA2A5FF1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45329">
                <a:off x="1869046" y="5693988"/>
                <a:ext cx="100924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D15932D-72BC-C8FC-B141-911E474078E1}"/>
                  </a:ext>
                </a:extLst>
              </p:cNvPr>
              <p:cNvSpPr txBox="1"/>
              <p:nvPr/>
            </p:nvSpPr>
            <p:spPr>
              <a:xfrm rot="19245329">
                <a:off x="7029804" y="5693988"/>
                <a:ext cx="109220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D15932D-72BC-C8FC-B141-911E47407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45329">
                <a:off x="7029804" y="5693988"/>
                <a:ext cx="1092202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295E8B4-E317-8D1A-A7C0-9874D93B0BC0}"/>
                  </a:ext>
                </a:extLst>
              </p:cNvPr>
              <p:cNvSpPr txBox="1"/>
              <p:nvPr/>
            </p:nvSpPr>
            <p:spPr>
              <a:xfrm rot="19245329">
                <a:off x="6113285" y="5668123"/>
                <a:ext cx="10370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295E8B4-E317-8D1A-A7C0-9874D93B0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45329">
                <a:off x="6113285" y="5668123"/>
                <a:ext cx="1037085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2BD8DB5-DA96-CBB2-5FF5-B76C27FF9F1E}"/>
                  </a:ext>
                </a:extLst>
              </p:cNvPr>
              <p:cNvSpPr txBox="1"/>
              <p:nvPr/>
            </p:nvSpPr>
            <p:spPr>
              <a:xfrm rot="19245329">
                <a:off x="5258561" y="5693988"/>
                <a:ext cx="83274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𝝈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2BD8DB5-DA96-CBB2-5FF5-B76C27FF9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45329">
                <a:off x="5258561" y="5693988"/>
                <a:ext cx="832740" cy="400110"/>
              </a:xfrm>
              <a:prstGeom prst="rect">
                <a:avLst/>
              </a:prstGeom>
              <a:blipFill>
                <a:blip r:embed="rId15"/>
                <a:stretch>
                  <a:fillRect b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3C2F57A-D4EC-DCFD-079D-C87C4F60F42C}"/>
              </a:ext>
            </a:extLst>
          </p:cNvPr>
          <p:cNvCxnSpPr>
            <a:cxnSpLocks/>
          </p:cNvCxnSpPr>
          <p:nvPr/>
        </p:nvCxnSpPr>
        <p:spPr>
          <a:xfrm>
            <a:off x="593761" y="1382415"/>
            <a:ext cx="0" cy="4024219"/>
          </a:xfrm>
          <a:prstGeom prst="line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DD5C27C-448F-B970-6711-F2466CC42750}"/>
                  </a:ext>
                </a:extLst>
              </p:cNvPr>
              <p:cNvSpPr txBox="1"/>
              <p:nvPr/>
            </p:nvSpPr>
            <p:spPr>
              <a:xfrm rot="16200000">
                <a:off x="-191687" y="2901077"/>
                <a:ext cx="10092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𝐏𝐃𝐅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DD5C27C-448F-B970-6711-F2466CC42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91687" y="2901077"/>
                <a:ext cx="100924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3" name="Graphic 92">
            <a:extLst>
              <a:ext uri="{FF2B5EF4-FFF2-40B4-BE49-F238E27FC236}">
                <a16:creationId xmlns:a16="http://schemas.microsoft.com/office/drawing/2014/main" id="{AD5E4D41-C16A-D5EE-78F0-1B6A083054FE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rcRect t="17900" b="37100"/>
          <a:stretch/>
        </p:blipFill>
        <p:spPr>
          <a:xfrm>
            <a:off x="551078" y="969314"/>
            <a:ext cx="8622942" cy="48504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F995D6-0B78-FD4D-E62A-013C069C2428}"/>
                  </a:ext>
                </a:extLst>
              </p:cNvPr>
              <p:cNvSpPr txBox="1"/>
              <p:nvPr/>
            </p:nvSpPr>
            <p:spPr>
              <a:xfrm>
                <a:off x="4152860" y="6326220"/>
                <a:ext cx="13799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0F995D6-0B78-FD4D-E62A-013C069C2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2860" y="6326220"/>
                <a:ext cx="137998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4A87BEB-006A-E699-0179-79F5E4B9CFFD}"/>
                  </a:ext>
                </a:extLst>
              </p:cNvPr>
              <p:cNvSpPr txBox="1"/>
              <p:nvPr/>
            </p:nvSpPr>
            <p:spPr>
              <a:xfrm>
                <a:off x="12272122" y="6326220"/>
                <a:ext cx="13799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4A87BEB-006A-E699-0179-79F5E4B9C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2122" y="6326220"/>
                <a:ext cx="1379981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3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82</TotalTime>
  <Words>69</Words>
  <Application>Microsoft Office PowerPoint</Application>
  <PresentationFormat>Custom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Ezzati, Farzane</dc:creator>
  <cp:lastModifiedBy>Ezzati, Farzane</cp:lastModifiedBy>
  <cp:revision>1</cp:revision>
  <dcterms:created xsi:type="dcterms:W3CDTF">2024-05-26T02:08:00Z</dcterms:created>
  <dcterms:modified xsi:type="dcterms:W3CDTF">2024-05-26T03:30:13Z</dcterms:modified>
</cp:coreProperties>
</file>