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B4F-2440-5943-A4EC-4A7B076DC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7C493-E74F-D94A-9502-093755B18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DE94D-7B24-5C43-8715-396B351C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57FA-50AA-DF46-BE4E-5889F99C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45F0-12EC-1E47-8819-8AAA3010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C4EF-C0B3-4C42-95E9-90816B99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8D54-2F1A-DD4E-B8A7-4DFA3935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92DB-9100-394B-80CB-38B16363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F12F-995F-F048-885E-D06DBF71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B1BF-5F1B-AF42-95A1-B21B865D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D7A3C-85E3-4543-A8CA-9B14E3D86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DFA42-ABD5-8842-878E-2CEC0488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B134-4EE6-6549-90F2-22F5AFFE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2E3B-466A-5F49-ABCB-CE70B78C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AB4B-D819-6B49-B7A5-4E0301BE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9804-659B-F247-BF58-CCB9F54B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D71B-D71E-504B-BE20-EFD8ACA8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4002-310B-214B-B22D-C8E68370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EA13-A3C0-CF4B-92BA-8FD5E3A3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B3DF-0623-D64C-8F41-B5806C3E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1467-BB57-E34D-B42D-6D3DA996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93FD5-53C9-D94E-B34D-4946B1E0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02C3-965B-3C4C-9136-509D1627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7E43-2E98-A24E-AFBA-7526FA3B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CB02-9D12-7544-9A80-B71A7FA3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A598-FB50-6F43-9652-58950433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17FE-0A62-594C-9FBB-018FB1D8B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B0A47-3DD5-EB48-BC98-70F67EB82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92DD6-AFD5-C64A-BFD0-E6BB01C1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BF54-192F-B848-89EE-3E3ECEB0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8BA62-9595-F04C-8F2D-EA7E2F90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D431-9CE5-BE4D-8C1F-9D77FD8F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5868-8D7B-1B4E-92C1-DEA583A3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A8EA4-96CB-5247-888E-8BE4DECAB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33F20-C33C-7947-9A72-710CA8FC8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F04CA-AF08-AC4B-AC71-3F8B3C80E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D2C35-60E4-604E-8CA5-CC9011C4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577C4-046C-0543-A2CA-0F310191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F5921-4654-0D40-A5A9-BD92C917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C847-DD5E-5C43-8AF7-5959DDC1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D65C1-DF83-E548-AB4E-41CD25D7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5212A-E8B9-8A4E-B1C8-D4BC95BC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3553A-4F45-274E-8565-88EDFE0E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1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EBCC8-F96C-BD49-86DB-6067B682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731FB-7AF6-6645-89E6-BE9B4B2D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D2DC6-14DB-DE49-808A-81392535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30AC-41BD-2540-92AD-5283BA59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F1E0-6D8B-6340-BD13-21D394D0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77757-79B5-BC47-B134-0737FBC0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AE7CD-5A94-6449-9A25-E398C5D7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65E6-343B-7749-900F-C632165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36440-C660-5E45-BB39-6B8A674B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200-9C1A-EA48-B9B6-F63D8DD6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DA99F-705D-C342-9E9D-5C4729529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DAEB-1E3E-3944-B419-4D9CB99BE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0212B-5AE3-C845-89BA-42990B2A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C8DB3-95A3-E540-B23C-266FC196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3E44-FC3C-E643-A5E1-C7D48F0D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EEBE-7370-0044-99EA-4180F583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8A5D7-A528-8C46-A5E2-99382D26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12CE-5FC6-0F4D-9BD1-5E6B0331D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021E-3C3E-2748-B033-7EE2D76333EE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9304-91EB-F44D-9ED1-B7C040B4F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A216-04DF-704C-9959-AD043BD12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C5D8-B8F6-F441-9C0B-168FF949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25736A-A0C0-B842-9C7D-5B3F10DB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2" y="1031961"/>
            <a:ext cx="6548938" cy="3813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71D97-1A52-BC41-B6CF-183E4D64E1A0}"/>
              </a:ext>
            </a:extLst>
          </p:cNvPr>
          <p:cNvSpPr txBox="1"/>
          <p:nvPr/>
        </p:nvSpPr>
        <p:spPr>
          <a:xfrm>
            <a:off x="1979112" y="2838297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x 3         3 x 1        10 x 10    10 x 1     10 x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2503C-F4CF-5840-9594-902843AEDC35}"/>
              </a:ext>
            </a:extLst>
          </p:cNvPr>
          <p:cNvCxnSpPr/>
          <p:nvPr/>
        </p:nvCxnSpPr>
        <p:spPr>
          <a:xfrm>
            <a:off x="2254685" y="2838297"/>
            <a:ext cx="5636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6EBB-66EF-794C-8FB4-F0BC66A4F5D0}"/>
              </a:ext>
            </a:extLst>
          </p:cNvPr>
          <p:cNvCxnSpPr/>
          <p:nvPr/>
        </p:nvCxnSpPr>
        <p:spPr>
          <a:xfrm>
            <a:off x="3033385" y="2840385"/>
            <a:ext cx="5636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94C5F-046D-364A-8D93-BD875EB6443F}"/>
              </a:ext>
            </a:extLst>
          </p:cNvPr>
          <p:cNvCxnSpPr/>
          <p:nvPr/>
        </p:nvCxnSpPr>
        <p:spPr>
          <a:xfrm>
            <a:off x="3899767" y="2842473"/>
            <a:ext cx="5636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B47F3-6B3A-D143-9757-B91A13E70093}"/>
              </a:ext>
            </a:extLst>
          </p:cNvPr>
          <p:cNvCxnSpPr/>
          <p:nvPr/>
        </p:nvCxnSpPr>
        <p:spPr>
          <a:xfrm>
            <a:off x="4853831" y="2844561"/>
            <a:ext cx="5636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728A0B-7A08-1C4C-9D88-90AEE6AC99C2}"/>
              </a:ext>
            </a:extLst>
          </p:cNvPr>
          <p:cNvCxnSpPr/>
          <p:nvPr/>
        </p:nvCxnSpPr>
        <p:spPr>
          <a:xfrm>
            <a:off x="5670109" y="2846649"/>
            <a:ext cx="5636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D20C3A-4FB5-254B-BCD1-8C1E2E55E89C}"/>
              </a:ext>
            </a:extLst>
          </p:cNvPr>
          <p:cNvSpPr txBox="1"/>
          <p:nvPr/>
        </p:nvSpPr>
        <p:spPr>
          <a:xfrm>
            <a:off x="2144487" y="4813910"/>
            <a:ext cx="9001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 Eq. 1 and Eq. 2 are equivalent and we optimize the same set of 130 parameters. </a:t>
            </a:r>
          </a:p>
        </p:txBody>
      </p:sp>
    </p:spTree>
    <p:extLst>
      <p:ext uri="{BB962C8B-B14F-4D97-AF65-F5344CB8AC3E}">
        <p14:creationId xmlns:p14="http://schemas.microsoft.com/office/powerpoint/2010/main" val="327133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Xue</dc:creator>
  <cp:lastModifiedBy>Li Xue</cp:lastModifiedBy>
  <cp:revision>3</cp:revision>
  <dcterms:created xsi:type="dcterms:W3CDTF">2020-06-16T16:14:11Z</dcterms:created>
  <dcterms:modified xsi:type="dcterms:W3CDTF">2020-06-20T07:53:40Z</dcterms:modified>
</cp:coreProperties>
</file>