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75"/>
  </p:normalViewPr>
  <p:slideViewPr>
    <p:cSldViewPr snapToGrid="0" snapToObjects="1">
      <p:cViewPr varScale="1">
        <p:scale>
          <a:sx n="144" d="100"/>
          <a:sy n="14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0725-4367-214C-A598-1A3386A4C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F151-8FD7-8546-AF49-AB303A62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F43A-FD3B-B349-AC78-EB593897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8DD7-8987-CA41-919B-558BB63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0704-F5D7-4844-85A0-A5275B6E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9DBE-E1FC-7544-9F6A-8FFE6FB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64A22-77FD-054F-BA4F-CAAC6102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0F87-18FC-774E-A4C6-7CD29400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6AC2-C631-7C4F-A96A-F09E173E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94677-CBA9-0947-8B9A-1E1165D3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049A6-9D81-3F40-B8A5-6C7D94A81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EE417-4141-2344-BD05-BE779BF7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EC1A-844C-4949-9BFE-778C6435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6153-F8BC-B049-BB2E-18510342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A31A-157E-F543-929C-7FCE02DA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2215-A5C7-834F-9116-F9ED02E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F497-35D6-704B-9A11-4D30496F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796F-5356-2E47-BBC8-1822FECF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345A-45D3-7D40-8D6E-98535E55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EC47-F0F8-4B45-83AF-7CD8FD2A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B0E9-79F7-8B45-8AE8-1A1599CF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A511-79D2-CF48-AAF9-9127FAE9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F040-953F-5C45-A2ED-9198B72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126C-0AA3-774D-9BA8-6E420AA6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C9D8-B8B5-A240-B66C-E3BFD831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8902-687D-EE45-9D9B-6C2153CB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245F-41E1-7942-A735-537A3698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C2140-D923-AF44-BDAD-A4D43474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901F-BBDD-2942-A56E-E212E01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835D-1F7A-E041-A2B0-F002BE76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747F0-7B31-CD46-895C-1C519C0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15B2-EAF7-B846-8CAF-793DDB65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58BA-2B1E-134B-85BE-C3BFA8ED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5C20-02A6-D049-872C-BD7C6FF5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1F98C-D399-8241-BE21-F0DB31E00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9B91E-2B0B-CA4A-B692-707D62BF7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102CB-6957-194E-A6D4-0E64BB83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70F7-662C-764E-90C4-06D25228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19916-B77D-644B-8977-1CF32E8A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1F9-1CAE-484D-87BD-9CAD4A84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89CBE-0D28-DB4D-A9CB-766CD370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59FD7-5C7F-FE4B-BF67-5949B83B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80EF3-8813-994B-A5E7-E545C64C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F7BC8-D187-CA49-B6EB-A5BBC791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3A6-2A07-474D-A475-0290D9CF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E87E-C69B-0248-830B-885DD79F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A598-A011-2F4F-BF28-BA08BA6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56F-7A2A-1F4D-98E2-2DB3EC4B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68740-FD1B-ED42-A390-8B9AAE96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2E11-407B-324E-B27D-113B18B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02A25-54BC-ED45-9770-DBF2BFD2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72E-2839-D043-8885-5B4D7B69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853B-5177-6345-8F1D-E1C0E4C9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2C04D-1636-5649-A3FC-51684FAE3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C143-2909-9141-9082-1D06067C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1B85-D902-104C-B942-A7B10FCB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332A-6FCD-5049-B045-B5EEA1C8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56F0-D904-364E-BD6D-85ED1BE1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67FA5-1BA6-3944-8E10-8F26BED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93F7-4409-8D42-B5B9-C21FF000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B7B-548C-F84F-847A-89F7D1CAB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0501-8E0C-4F42-ABAA-0A6D324910BC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D382-C1F5-E54C-B180-C2A636A6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77B1-B7B2-6241-9EC8-A33A8244B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7C47-343D-BC42-A1ED-C2830B93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B68DF5-2844-3C46-B5A2-841881FC8001}"/>
              </a:ext>
            </a:extLst>
          </p:cNvPr>
          <p:cNvSpPr/>
          <p:nvPr/>
        </p:nvSpPr>
        <p:spPr>
          <a:xfrm>
            <a:off x="1412267" y="1355235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4A70B-C546-F34F-8E92-431FEB9BDE52}"/>
              </a:ext>
            </a:extLst>
          </p:cNvPr>
          <p:cNvSpPr/>
          <p:nvPr/>
        </p:nvSpPr>
        <p:spPr>
          <a:xfrm>
            <a:off x="1999673" y="1853864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1E3B5D-0A15-4743-9DB6-35C493E30C8F}"/>
              </a:ext>
            </a:extLst>
          </p:cNvPr>
          <p:cNvSpPr/>
          <p:nvPr/>
        </p:nvSpPr>
        <p:spPr>
          <a:xfrm>
            <a:off x="668022" y="1969275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3D8F0-0EE3-4843-881B-6CE2E67EFDE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46860" y="1434073"/>
            <a:ext cx="678933" cy="54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35722B-098F-2947-B917-34FDCFD9297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491105" y="1434073"/>
            <a:ext cx="554750" cy="41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8F368B-6BF4-E648-ABF3-09988590DBB8}"/>
              </a:ext>
            </a:extLst>
          </p:cNvPr>
          <p:cNvSpPr txBox="1"/>
          <p:nvPr/>
        </p:nvSpPr>
        <p:spPr>
          <a:xfrm>
            <a:off x="781234" y="19018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59423-530B-494B-9AF2-E0901E473FFC}"/>
              </a:ext>
            </a:extLst>
          </p:cNvPr>
          <p:cNvSpPr txBox="1"/>
          <p:nvPr/>
        </p:nvSpPr>
        <p:spPr>
          <a:xfrm>
            <a:off x="1297621" y="14860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E650-E1C4-2D44-8F79-36523E66CCE2}"/>
              </a:ext>
            </a:extLst>
          </p:cNvPr>
          <p:cNvSpPr txBox="1"/>
          <p:nvPr/>
        </p:nvSpPr>
        <p:spPr>
          <a:xfrm>
            <a:off x="1652181" y="18615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3E3E8-6157-474B-ABF0-46D8782686F4}"/>
              </a:ext>
            </a:extLst>
          </p:cNvPr>
          <p:cNvSpPr txBox="1"/>
          <p:nvPr/>
        </p:nvSpPr>
        <p:spPr>
          <a:xfrm>
            <a:off x="1412267" y="11097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36062-EA0D-6941-9DAF-4F1C8EDC5A3C}"/>
              </a:ext>
            </a:extLst>
          </p:cNvPr>
          <p:cNvSpPr txBox="1"/>
          <p:nvPr/>
        </p:nvSpPr>
        <p:spPr>
          <a:xfrm>
            <a:off x="2299317" y="18615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[100]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C1774-C62A-5E4E-831B-4FEFABD05436}"/>
              </a:ext>
            </a:extLst>
          </p:cNvPr>
          <p:cNvSpPr txBox="1"/>
          <p:nvPr/>
        </p:nvSpPr>
        <p:spPr>
          <a:xfrm>
            <a:off x="284085" y="163995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D8671-692F-CE46-81F7-7CEA3058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65" y="654909"/>
            <a:ext cx="1955800" cy="1130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2C8A78-0EFC-C74D-8E6F-0DEFC7A8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3537"/>
            <a:ext cx="7239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1B568-8639-C749-8DFE-80999315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989" y="603537"/>
            <a:ext cx="1130300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149F28-1005-F241-85F2-198B1FE89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396" y="2470334"/>
            <a:ext cx="5278453" cy="175222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71264-2383-AD49-964A-719337AEF11A}"/>
              </a:ext>
            </a:extLst>
          </p:cNvPr>
          <p:cNvCxnSpPr>
            <a:cxnSpLocks/>
          </p:cNvCxnSpPr>
          <p:nvPr/>
        </p:nvCxnSpPr>
        <p:spPr>
          <a:xfrm flipH="1">
            <a:off x="6819900" y="1138231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E01665-0F7E-DC4A-BCBA-4E429C92FB93}"/>
              </a:ext>
            </a:extLst>
          </p:cNvPr>
          <p:cNvSpPr txBox="1"/>
          <p:nvPr/>
        </p:nvSpPr>
        <p:spPr>
          <a:xfrm>
            <a:off x="7235301" y="999731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F99C01-9F89-A64B-9B07-C522F1999FDD}"/>
              </a:ext>
            </a:extLst>
          </p:cNvPr>
          <p:cNvCxnSpPr>
            <a:cxnSpLocks/>
          </p:cNvCxnSpPr>
          <p:nvPr/>
        </p:nvCxnSpPr>
        <p:spPr>
          <a:xfrm flipH="1">
            <a:off x="6830252" y="1352777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3C1446-758F-D440-B3DD-23ECB55D0D9F}"/>
              </a:ext>
            </a:extLst>
          </p:cNvPr>
          <p:cNvSpPr txBox="1"/>
          <p:nvPr/>
        </p:nvSpPr>
        <p:spPr>
          <a:xfrm>
            <a:off x="7245653" y="1214277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4CF419-34A6-5C49-9CAB-431C785344F8}"/>
              </a:ext>
            </a:extLst>
          </p:cNvPr>
          <p:cNvCxnSpPr>
            <a:cxnSpLocks/>
          </p:cNvCxnSpPr>
          <p:nvPr/>
        </p:nvCxnSpPr>
        <p:spPr>
          <a:xfrm flipH="1">
            <a:off x="6830256" y="1583597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7A0397-B585-D04B-AD75-DE280BB3AD94}"/>
              </a:ext>
            </a:extLst>
          </p:cNvPr>
          <p:cNvSpPr txBox="1"/>
          <p:nvPr/>
        </p:nvSpPr>
        <p:spPr>
          <a:xfrm>
            <a:off x="7245657" y="1445097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8836A3-A680-864F-8328-F335977DE28B}"/>
              </a:ext>
            </a:extLst>
          </p:cNvPr>
          <p:cNvCxnSpPr>
            <a:cxnSpLocks/>
          </p:cNvCxnSpPr>
          <p:nvPr/>
        </p:nvCxnSpPr>
        <p:spPr>
          <a:xfrm flipH="1">
            <a:off x="7581530" y="2565647"/>
            <a:ext cx="692459" cy="25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795D63-86DF-884F-9EED-9624B639F5FF}"/>
              </a:ext>
            </a:extLst>
          </p:cNvPr>
          <p:cNvSpPr txBox="1"/>
          <p:nvPr/>
        </p:nvSpPr>
        <p:spPr>
          <a:xfrm>
            <a:off x="8327317" y="2394286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Sum of the neighbor nodes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22E60-C419-6542-A988-CF34B238D718}"/>
              </a:ext>
            </a:extLst>
          </p:cNvPr>
          <p:cNvCxnSpPr/>
          <p:nvPr/>
        </p:nvCxnSpPr>
        <p:spPr>
          <a:xfrm flipH="1">
            <a:off x="3959441" y="3710866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E73994-F08A-C24A-80EE-9FD1C5827B06}"/>
              </a:ext>
            </a:extLst>
          </p:cNvPr>
          <p:cNvSpPr txBox="1"/>
          <p:nvPr/>
        </p:nvSpPr>
        <p:spPr>
          <a:xfrm>
            <a:off x="4234649" y="3572366"/>
            <a:ext cx="411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new feature of each node is the average of the neigh nodes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04CB95-9F65-524B-8880-C4CB90514EBE}"/>
              </a:ext>
            </a:extLst>
          </p:cNvPr>
          <p:cNvSpPr txBox="1"/>
          <p:nvPr/>
        </p:nvSpPr>
        <p:spPr>
          <a:xfrm>
            <a:off x="101789" y="135186"/>
            <a:ext cx="365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Scenario: each node has one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1DF62-54BA-204E-BB16-D10A05A95D8F}"/>
              </a:ext>
            </a:extLst>
          </p:cNvPr>
          <p:cNvSpPr txBox="1"/>
          <p:nvPr/>
        </p:nvSpPr>
        <p:spPr>
          <a:xfrm>
            <a:off x="1896862" y="4688656"/>
            <a:ext cx="9821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 a graph NN is a graph with n node, and the output is the same graph with updated node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has </a:t>
            </a:r>
            <a:r>
              <a:rPr lang="en-US" dirty="0">
                <a:solidFill>
                  <a:srgbClr val="FF0000"/>
                </a:solidFill>
              </a:rPr>
              <a:t>different number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unordered</a:t>
            </a:r>
            <a:r>
              <a:rPr lang="en-US" dirty="0"/>
              <a:t> neighbors, thus </a:t>
            </a:r>
            <a:r>
              <a:rPr lang="en-US" dirty="0">
                <a:solidFill>
                  <a:schemeClr val="accent6"/>
                </a:solidFill>
              </a:rPr>
              <a:t>a symmetric function </a:t>
            </a:r>
            <a:r>
              <a:rPr lang="en-US" dirty="0"/>
              <a:t>is needed to integrate the neighbor info. Here, the symmetric function is the average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symmetric function could also be used.</a:t>
            </a:r>
          </a:p>
        </p:txBody>
      </p:sp>
    </p:spTree>
    <p:extLst>
      <p:ext uri="{BB962C8B-B14F-4D97-AF65-F5344CB8AC3E}">
        <p14:creationId xmlns:p14="http://schemas.microsoft.com/office/powerpoint/2010/main" val="23533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B68DF5-2844-3C46-B5A2-841881FC8001}"/>
              </a:ext>
            </a:extLst>
          </p:cNvPr>
          <p:cNvSpPr/>
          <p:nvPr/>
        </p:nvSpPr>
        <p:spPr>
          <a:xfrm>
            <a:off x="1412267" y="1355235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4A70B-C546-F34F-8E92-431FEB9BDE52}"/>
              </a:ext>
            </a:extLst>
          </p:cNvPr>
          <p:cNvSpPr/>
          <p:nvPr/>
        </p:nvSpPr>
        <p:spPr>
          <a:xfrm>
            <a:off x="1999673" y="1853864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1E3B5D-0A15-4743-9DB6-35C493E30C8F}"/>
              </a:ext>
            </a:extLst>
          </p:cNvPr>
          <p:cNvSpPr/>
          <p:nvPr/>
        </p:nvSpPr>
        <p:spPr>
          <a:xfrm>
            <a:off x="668022" y="1969275"/>
            <a:ext cx="92364" cy="9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3D8F0-0EE3-4843-881B-6CE2E67EFDE0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46860" y="1434073"/>
            <a:ext cx="678933" cy="54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35722B-098F-2947-B917-34FDCFD9297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491105" y="1434073"/>
            <a:ext cx="554750" cy="41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8F368B-6BF4-E648-ABF3-09988590DBB8}"/>
              </a:ext>
            </a:extLst>
          </p:cNvPr>
          <p:cNvSpPr txBox="1"/>
          <p:nvPr/>
        </p:nvSpPr>
        <p:spPr>
          <a:xfrm>
            <a:off x="781234" y="19018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59423-530B-494B-9AF2-E0901E473FFC}"/>
              </a:ext>
            </a:extLst>
          </p:cNvPr>
          <p:cNvSpPr txBox="1"/>
          <p:nvPr/>
        </p:nvSpPr>
        <p:spPr>
          <a:xfrm>
            <a:off x="1297621" y="14860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E650-E1C4-2D44-8F79-36523E66CCE2}"/>
              </a:ext>
            </a:extLst>
          </p:cNvPr>
          <p:cNvSpPr txBox="1"/>
          <p:nvPr/>
        </p:nvSpPr>
        <p:spPr>
          <a:xfrm>
            <a:off x="1652181" y="18615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D8671-692F-CE46-81F7-7CEA3058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65" y="654909"/>
            <a:ext cx="1955800" cy="11303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71264-2383-AD49-964A-719337AEF11A}"/>
              </a:ext>
            </a:extLst>
          </p:cNvPr>
          <p:cNvCxnSpPr>
            <a:cxnSpLocks/>
          </p:cNvCxnSpPr>
          <p:nvPr/>
        </p:nvCxnSpPr>
        <p:spPr>
          <a:xfrm flipH="1">
            <a:off x="7246031" y="1138231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E01665-0F7E-DC4A-BCBA-4E429C92FB93}"/>
              </a:ext>
            </a:extLst>
          </p:cNvPr>
          <p:cNvSpPr txBox="1"/>
          <p:nvPr/>
        </p:nvSpPr>
        <p:spPr>
          <a:xfrm>
            <a:off x="7661432" y="999731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F99C01-9F89-A64B-9B07-C522F1999FDD}"/>
              </a:ext>
            </a:extLst>
          </p:cNvPr>
          <p:cNvCxnSpPr>
            <a:cxnSpLocks/>
          </p:cNvCxnSpPr>
          <p:nvPr/>
        </p:nvCxnSpPr>
        <p:spPr>
          <a:xfrm flipH="1">
            <a:off x="7256383" y="1352777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3C1446-758F-D440-B3DD-23ECB55D0D9F}"/>
              </a:ext>
            </a:extLst>
          </p:cNvPr>
          <p:cNvSpPr txBox="1"/>
          <p:nvPr/>
        </p:nvSpPr>
        <p:spPr>
          <a:xfrm>
            <a:off x="7671784" y="1214277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4CF419-34A6-5C49-9CAB-431C785344F8}"/>
              </a:ext>
            </a:extLst>
          </p:cNvPr>
          <p:cNvCxnSpPr>
            <a:cxnSpLocks/>
          </p:cNvCxnSpPr>
          <p:nvPr/>
        </p:nvCxnSpPr>
        <p:spPr>
          <a:xfrm flipH="1">
            <a:off x="7256387" y="1583597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7A0397-B585-D04B-AD75-DE280BB3AD94}"/>
              </a:ext>
            </a:extLst>
          </p:cNvPr>
          <p:cNvSpPr txBox="1"/>
          <p:nvPr/>
        </p:nvSpPr>
        <p:spPr>
          <a:xfrm>
            <a:off x="7671788" y="1445097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for node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95D63-86DF-884F-9EED-9624B639F5FF}"/>
              </a:ext>
            </a:extLst>
          </p:cNvPr>
          <p:cNvSpPr txBox="1"/>
          <p:nvPr/>
        </p:nvSpPr>
        <p:spPr>
          <a:xfrm>
            <a:off x="2092037" y="4166020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Sum of F1 of the neighbor nodes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22E60-C419-6542-A988-CF34B238D718}"/>
              </a:ext>
            </a:extLst>
          </p:cNvPr>
          <p:cNvCxnSpPr/>
          <p:nvPr/>
        </p:nvCxnSpPr>
        <p:spPr>
          <a:xfrm flipH="1">
            <a:off x="3959441" y="3710866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04CB95-9F65-524B-8880-C4CB90514EBE}"/>
              </a:ext>
            </a:extLst>
          </p:cNvPr>
          <p:cNvSpPr txBox="1"/>
          <p:nvPr/>
        </p:nvSpPr>
        <p:spPr>
          <a:xfrm>
            <a:off x="101789" y="135186"/>
            <a:ext cx="418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Scenario: each node has multiple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B1DF62-54BA-204E-BB16-D10A05A95D8F}"/>
              </a:ext>
            </a:extLst>
          </p:cNvPr>
          <p:cNvSpPr txBox="1"/>
          <p:nvPr/>
        </p:nvSpPr>
        <p:spPr>
          <a:xfrm>
            <a:off x="1896863" y="4688656"/>
            <a:ext cx="8398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</a:p>
          <a:p>
            <a:pPr marL="342900" indent="-342900">
              <a:buAutoNum type="arabicPeriod"/>
            </a:pPr>
            <a:r>
              <a:rPr lang="en-US" b="1" dirty="0"/>
              <a:t>The new features of each node is the weighted sum of F1 and F2 of its neighbor nodes</a:t>
            </a:r>
          </a:p>
          <a:p>
            <a:pPr marL="342900" indent="-342900">
              <a:buAutoNum type="arabicPeriod"/>
            </a:pPr>
            <a:r>
              <a:rPr lang="en-US" b="1" dirty="0"/>
              <a:t>The same feature share the same weight (because we want to deal with the </a:t>
            </a:r>
            <a:r>
              <a:rPr lang="en-US" b="1" dirty="0" err="1"/>
              <a:t>unorderness</a:t>
            </a:r>
            <a:r>
              <a:rPr lang="en-US" b="1" dirty="0"/>
              <a:t> of neighbors)</a:t>
            </a:r>
          </a:p>
          <a:p>
            <a:pPr marL="342900" indent="-342900">
              <a:buAutoNum type="arabicPeriod"/>
            </a:pPr>
            <a:r>
              <a:rPr lang="en-US" b="1" dirty="0"/>
              <a:t>Different features have different weights (so that graph NN can try many different combinations of features)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F4ABB-6669-BE4E-A6C2-188B0813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0" y="2070284"/>
            <a:ext cx="6477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69F32-FDB0-FC4B-A8E1-6D3E34CD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99" y="538716"/>
            <a:ext cx="5207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6FD75-FEF4-0048-8BEA-19375D8AD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76" y="1945212"/>
            <a:ext cx="673100" cy="74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0ABF8E-57F7-8343-9E51-CEA3C40B1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02" y="919503"/>
            <a:ext cx="1571723" cy="874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C3258-2E96-F34A-8B84-16FE54896679}"/>
              </a:ext>
            </a:extLst>
          </p:cNvPr>
          <p:cNvSpPr txBox="1"/>
          <p:nvPr/>
        </p:nvSpPr>
        <p:spPr>
          <a:xfrm>
            <a:off x="6294412" y="727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FAF87-C9A0-B545-B4A2-CB501E3EB86F}"/>
              </a:ext>
            </a:extLst>
          </p:cNvPr>
          <p:cNvSpPr txBox="1"/>
          <p:nvPr/>
        </p:nvSpPr>
        <p:spPr>
          <a:xfrm>
            <a:off x="6722021" y="7294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975C96-C76B-0845-B06B-7E4F63961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939" y="918458"/>
            <a:ext cx="912410" cy="59876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3F018A-E4C6-9B46-BB45-BAFB4DBF969F}"/>
              </a:ext>
            </a:extLst>
          </p:cNvPr>
          <p:cNvCxnSpPr>
            <a:cxnSpLocks/>
          </p:cNvCxnSpPr>
          <p:nvPr/>
        </p:nvCxnSpPr>
        <p:spPr>
          <a:xfrm flipH="1">
            <a:off x="9990716" y="1139713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D07CFA-F539-5048-B929-2DCFF76E52A4}"/>
              </a:ext>
            </a:extLst>
          </p:cNvPr>
          <p:cNvSpPr txBox="1"/>
          <p:nvPr/>
        </p:nvSpPr>
        <p:spPr>
          <a:xfrm>
            <a:off x="10406117" y="1001213"/>
            <a:ext cx="1699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 for feature 1 (F1)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E86063-66B2-D547-805D-5E369AEAD94E}"/>
              </a:ext>
            </a:extLst>
          </p:cNvPr>
          <p:cNvCxnSpPr>
            <a:cxnSpLocks/>
          </p:cNvCxnSpPr>
          <p:nvPr/>
        </p:nvCxnSpPr>
        <p:spPr>
          <a:xfrm flipH="1">
            <a:off x="10001074" y="1354259"/>
            <a:ext cx="41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8DFABC-3778-E040-A52A-97A7C36B7DEA}"/>
              </a:ext>
            </a:extLst>
          </p:cNvPr>
          <p:cNvSpPr txBox="1"/>
          <p:nvPr/>
        </p:nvSpPr>
        <p:spPr>
          <a:xfrm>
            <a:off x="10416475" y="1215759"/>
            <a:ext cx="1699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 for feature 2 (F2)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DAFD6-FC2F-1940-A309-8AD2B5EC1280}"/>
              </a:ext>
            </a:extLst>
          </p:cNvPr>
          <p:cNvCxnSpPr/>
          <p:nvPr/>
        </p:nvCxnSpPr>
        <p:spPr>
          <a:xfrm>
            <a:off x="9223899" y="654909"/>
            <a:ext cx="0" cy="3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BBA5C1-C7E0-3B45-9FEE-AEA5BADC2D3C}"/>
              </a:ext>
            </a:extLst>
          </p:cNvPr>
          <p:cNvSpPr txBox="1"/>
          <p:nvPr/>
        </p:nvSpPr>
        <p:spPr>
          <a:xfrm>
            <a:off x="9075939" y="356601"/>
            <a:ext cx="154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Learnable parameters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490D6F-47B3-2A48-901E-6B734389B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700" y="2432050"/>
            <a:ext cx="3669425" cy="1447487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CA624F-AB2D-8C4A-8746-D53EBB2F938C}"/>
              </a:ext>
            </a:extLst>
          </p:cNvPr>
          <p:cNvCxnSpPr>
            <a:cxnSpLocks/>
          </p:cNvCxnSpPr>
          <p:nvPr/>
        </p:nvCxnSpPr>
        <p:spPr>
          <a:xfrm flipH="1" flipV="1">
            <a:off x="4569042" y="3791370"/>
            <a:ext cx="1" cy="4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E53533-35B0-C549-8387-99E3C340A819}"/>
              </a:ext>
            </a:extLst>
          </p:cNvPr>
          <p:cNvSpPr txBox="1"/>
          <p:nvPr/>
        </p:nvSpPr>
        <p:spPr>
          <a:xfrm>
            <a:off x="4312937" y="4158616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Sum of F2 of the neighbor nodes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A19EAC-54A5-CB42-8E88-75BD6E240168}"/>
              </a:ext>
            </a:extLst>
          </p:cNvPr>
          <p:cNvSpPr txBox="1"/>
          <p:nvPr/>
        </p:nvSpPr>
        <p:spPr>
          <a:xfrm>
            <a:off x="6096000" y="3277028"/>
            <a:ext cx="381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The new features of each node then become weighted sum of F1 and F2 of the neighbor nodes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95E5F7-9341-3345-AE12-AC1E21CAB5EB}"/>
              </a:ext>
            </a:extLst>
          </p:cNvPr>
          <p:cNvCxnSpPr/>
          <p:nvPr/>
        </p:nvCxnSpPr>
        <p:spPr>
          <a:xfrm flipH="1">
            <a:off x="5521911" y="3429000"/>
            <a:ext cx="4971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033C0A3-7D71-2446-B8CA-3E314B7102B1}"/>
              </a:ext>
            </a:extLst>
          </p:cNvPr>
          <p:cNvSpPr/>
          <p:nvPr/>
        </p:nvSpPr>
        <p:spPr>
          <a:xfrm>
            <a:off x="3808520" y="3155793"/>
            <a:ext cx="1569745" cy="72374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AA7F13-E714-C74D-A783-14E29F8AF6FD}"/>
              </a:ext>
            </a:extLst>
          </p:cNvPr>
          <p:cNvCxnSpPr>
            <a:cxnSpLocks/>
          </p:cNvCxnSpPr>
          <p:nvPr/>
        </p:nvCxnSpPr>
        <p:spPr>
          <a:xfrm flipH="1" flipV="1">
            <a:off x="4097045" y="3779353"/>
            <a:ext cx="1" cy="4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7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243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Xue</dc:creator>
  <cp:lastModifiedBy>Li Xue</cp:lastModifiedBy>
  <cp:revision>55</cp:revision>
  <dcterms:created xsi:type="dcterms:W3CDTF">2020-06-04T19:35:31Z</dcterms:created>
  <dcterms:modified xsi:type="dcterms:W3CDTF">2020-06-05T07:42:44Z</dcterms:modified>
</cp:coreProperties>
</file>