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Default Extension="png" ContentType="image/png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187.xml" ContentType="application/vnd.openxmlformats-officedocument.presentationml.tags+xml"/>
  <Override PartName="/ppt/tags/tag210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19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15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5" r:id="rId5"/>
    <p:sldId id="269" r:id="rId6"/>
    <p:sldId id="270" r:id="rId7"/>
    <p:sldId id="266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7" r:id="rId22"/>
    <p:sldId id="288" r:id="rId23"/>
    <p:sldId id="289" r:id="rId24"/>
    <p:sldId id="290" r:id="rId25"/>
    <p:sldId id="291" r:id="rId26"/>
    <p:sldId id="292" r:id="rId27"/>
    <p:sldId id="285" r:id="rId28"/>
    <p:sldId id="286" r:id="rId29"/>
    <p:sldId id="283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57" r:id="rId42"/>
    <p:sldId id="258" r:id="rId43"/>
    <p:sldId id="259" r:id="rId44"/>
    <p:sldId id="260" r:id="rId45"/>
    <p:sldId id="261" r:id="rId46"/>
    <p:sldId id="262" r:id="rId47"/>
    <p:sldId id="263" r:id="rId48"/>
    <p:sldId id="26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953B054-1794-4742-A1E1-BEDE2275EAB0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E04CD3-901D-4800-87C0-BB128676B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953B054-1794-4742-A1E1-BEDE2275EAB0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E04CD3-901D-4800-87C0-BB128676B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953B054-1794-4742-A1E1-BEDE2275EAB0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E04CD3-901D-4800-87C0-BB128676B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953B054-1794-4742-A1E1-BEDE2275EAB0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E04CD3-901D-4800-87C0-BB128676B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953B054-1794-4742-A1E1-BEDE2275EAB0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E04CD3-901D-4800-87C0-BB128676B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1953B054-1794-4742-A1E1-BEDE2275EAB0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6E04CD3-901D-4800-87C0-BB128676B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1953B054-1794-4742-A1E1-BEDE2275EAB0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6E04CD3-901D-4800-87C0-BB128676B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1953B054-1794-4742-A1E1-BEDE2275EAB0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6E04CD3-901D-4800-87C0-BB128676B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1953B054-1794-4742-A1E1-BEDE2275EAB0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E04CD3-901D-4800-87C0-BB128676B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1953B054-1794-4742-A1E1-BEDE2275EAB0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6E04CD3-901D-4800-87C0-BB128676B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1953B054-1794-4742-A1E1-BEDE2275EAB0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6E04CD3-901D-4800-87C0-BB128676B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B054-1794-4742-A1E1-BEDE2275EAB0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4CD3-901D-4800-87C0-BB128676B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Helicobacter Infection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GDS3434, GDS3346, GDS625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Hypertension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40</a:t>
            </a:r>
          </a:p>
          <a:p>
            <a:r>
              <a:rPr lang="en-US" dirty="0" smtClean="0"/>
              <a:t>GDS1011, GDS1251, GDS1264, GDS1372, GDS1464, GDS1928, GDS2070, GDS2172, GDS2361, GDS2710, GDS3018, GDS3074, GDS3109, </a:t>
            </a:r>
            <a:r>
              <a:rPr lang="en-US" dirty="0" smtClean="0"/>
              <a:t>GDS3483</a:t>
            </a:r>
            <a:r>
              <a:rPr lang="en-US" dirty="0" smtClean="0"/>
              <a:t>, GDS3661, GDS3689, GDS504, GDS574, GDS742, GDS859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Learning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GDS1111, GDS604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Lupus </a:t>
            </a:r>
            <a:r>
              <a:rPr lang="en-US" dirty="0" err="1" smtClean="0"/>
              <a:t>Erythematosus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GDS2460, GDS2013, GDS2012, GDS2011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Mitochondrial </a:t>
            </a:r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5</a:t>
            </a:r>
          </a:p>
          <a:p>
            <a:r>
              <a:rPr lang="en-US" dirty="0" smtClean="0"/>
              <a:t>GDS3452, GDS1065, GDS3616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/>
              <a:t>Myeloma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12</a:t>
            </a:r>
          </a:p>
          <a:p>
            <a:r>
              <a:rPr lang="en-US" dirty="0" smtClean="0"/>
              <a:t>GDS3578, GDS2643, GDS2640, GDS2321, GDS1284, GDS1067, GDS5331</a:t>
            </a:r>
          </a:p>
          <a:p>
            <a:r>
              <a:rPr lang="en-US" dirty="0" smtClean="0"/>
              <a:t>same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Myelodysplastic</a:t>
            </a:r>
            <a:r>
              <a:rPr lang="en-US" dirty="0" smtClean="0"/>
              <a:t>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GDS2118, GDS1392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Myocardial </a:t>
            </a:r>
            <a:r>
              <a:rPr lang="en-US" dirty="0" smtClean="0"/>
              <a:t>Ischemia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2</a:t>
            </a:r>
          </a:p>
          <a:p>
            <a:r>
              <a:rPr lang="en-US" dirty="0" smtClean="0"/>
              <a:t>GDS3662, GDS2772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 l="16984" t="33333" r="36750" b="32292"/>
          <a:stretch>
            <a:fillRect/>
          </a:stretch>
        </p:blipFill>
        <p:spPr bwMode="auto">
          <a:xfrm>
            <a:off x="457200" y="2743200"/>
            <a:ext cx="766156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Marfan</a:t>
            </a:r>
            <a:r>
              <a:rPr lang="en-US" dirty="0" smtClean="0"/>
              <a:t> </a:t>
            </a:r>
            <a:r>
              <a:rPr lang="en-US" dirty="0" smtClean="0"/>
              <a:t>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5</a:t>
            </a:r>
          </a:p>
          <a:p>
            <a:r>
              <a:rPr lang="en-US" dirty="0" smtClean="0"/>
              <a:t>GDS2960, GDS856, GDS244, GDS243, GDS242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Marfam</a:t>
            </a:r>
            <a:r>
              <a:rPr lang="en-US" dirty="0" smtClean="0"/>
              <a:t> Syndrome -both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Cystic Fibrosis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Of 22, use:</a:t>
            </a:r>
          </a:p>
          <a:p>
            <a:r>
              <a:rPr lang="en-US" dirty="0" smtClean="0"/>
              <a:t>GDS2111, GDS1941, GDS1844, GDS1843, GDS1469, GDS588, GDS567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Autistic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Of 3 choose: GDS2824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Brain Neoplasm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Of 13 choose:</a:t>
            </a:r>
          </a:p>
          <a:p>
            <a:r>
              <a:rPr lang="en-US" dirty="0" smtClean="0"/>
              <a:t>GDS1096, GDS1380, GDS1730, GDS1813, GDS1815, GDS1816, GDS1975, GDS1976, GDS2728</a:t>
            </a:r>
          </a:p>
          <a:p>
            <a:r>
              <a:rPr lang="en-US" dirty="0" smtClean="0"/>
              <a:t>Nothing</a:t>
            </a:r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Bronchitis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Of 2 Choose 2: GDS2535, </a:t>
            </a:r>
            <a:r>
              <a:rPr lang="en-US" dirty="0" smtClean="0"/>
              <a:t>GDS2372</a:t>
            </a:r>
          </a:p>
          <a:p>
            <a:r>
              <a:rPr lang="en-US" dirty="0" smtClean="0"/>
              <a:t>System discarded 1, so </a:t>
            </a:r>
            <a:r>
              <a:rPr lang="en-US" dirty="0" err="1" smtClean="0"/>
              <a:t>multinet</a:t>
            </a:r>
            <a:r>
              <a:rPr lang="en-US" dirty="0" smtClean="0"/>
              <a:t> and </a:t>
            </a:r>
            <a:r>
              <a:rPr lang="en-US" dirty="0" err="1" smtClean="0"/>
              <a:t>singlenet</a:t>
            </a:r>
            <a:r>
              <a:rPr lang="en-US" dirty="0" smtClean="0"/>
              <a:t> same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Bronchitis </a:t>
            </a:r>
            <a:r>
              <a:rPr lang="en-US" dirty="0" err="1" smtClean="0"/>
              <a:t>Singlenet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 l="16984" t="32292" r="37335" b="31250"/>
          <a:stretch>
            <a:fillRect/>
          </a:stretch>
        </p:blipFill>
        <p:spPr bwMode="auto">
          <a:xfrm>
            <a:off x="304800" y="1600200"/>
            <a:ext cx="883049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Carcinoma, </a:t>
            </a:r>
            <a:r>
              <a:rPr lang="en-US" dirty="0" err="1" smtClean="0"/>
              <a:t>Hepatocellular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Of 19 use</a:t>
            </a:r>
            <a:r>
              <a:rPr lang="en-US" dirty="0" smtClean="0"/>
              <a:t>: GDS1096, GDS2006, GDS2213, GDS274</a:t>
            </a:r>
            <a:r>
              <a:rPr lang="en-US" dirty="0" smtClean="0"/>
              <a:t>, </a:t>
            </a:r>
            <a:r>
              <a:rPr lang="en-US" dirty="0" smtClean="0"/>
              <a:t>GDS3087, GDS3091, </a:t>
            </a:r>
            <a:r>
              <a:rPr lang="en-US" dirty="0" smtClean="0"/>
              <a:t>GDS3148</a:t>
            </a:r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Carcinoma, </a:t>
            </a:r>
            <a:r>
              <a:rPr lang="en-US" dirty="0" err="1" smtClean="0"/>
              <a:t>Hepatocellular</a:t>
            </a:r>
            <a:r>
              <a:rPr lang="en-US" dirty="0" smtClean="0"/>
              <a:t> </a:t>
            </a:r>
            <a:r>
              <a:rPr lang="en-US" dirty="0" err="1" smtClean="0"/>
              <a:t>Singlenet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 l="16984" t="32292" r="37921" b="31250"/>
          <a:stretch>
            <a:fillRect/>
          </a:stretch>
        </p:blipFill>
        <p:spPr bwMode="auto">
          <a:xfrm>
            <a:off x="457200" y="1600200"/>
            <a:ext cx="821436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Autistic Disorder </a:t>
            </a:r>
            <a:r>
              <a:rPr lang="en-US" dirty="0" err="1" smtClean="0"/>
              <a:t>Singlenet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 l="16984" t="26042" r="37921" b="31250"/>
          <a:stretch>
            <a:fillRect/>
          </a:stretch>
        </p:blipFill>
        <p:spPr bwMode="auto">
          <a:xfrm>
            <a:off x="-1" y="1447800"/>
            <a:ext cx="901576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Autistic Disorder </a:t>
            </a:r>
            <a:r>
              <a:rPr lang="en-US" dirty="0" err="1" smtClean="0"/>
              <a:t>Mutlinet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 l="16984" t="27083" r="38507" b="32292"/>
          <a:stretch>
            <a:fillRect/>
          </a:stretch>
        </p:blipFill>
        <p:spPr bwMode="auto">
          <a:xfrm>
            <a:off x="0" y="1295400"/>
            <a:ext cx="861255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Ataxia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7 possible, used all:</a:t>
            </a:r>
          </a:p>
          <a:p>
            <a:r>
              <a:rPr lang="en-US" dirty="0" smtClean="0"/>
              <a:t>GDS3545, GDS3544, GDS2464, GDS2060, GDS1756, GDS1661, GDS1544</a:t>
            </a:r>
          </a:p>
          <a:p>
            <a:r>
              <a:rPr lang="en-US" dirty="0" smtClean="0"/>
              <a:t>Nothing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Cytomegalovirus Infections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Of 7, GDS3547, GDS1530, GDS476, GDS177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Fibrosarcoma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GDS2007, GDS1209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Fibrosarcoma</a:t>
            </a:r>
            <a:r>
              <a:rPr lang="en-US" dirty="0" smtClean="0"/>
              <a:t> </a:t>
            </a:r>
            <a:r>
              <a:rPr lang="en-US" dirty="0" err="1" smtClean="0"/>
              <a:t>Singlenet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 l="16984" t="31250" r="36750" b="31250"/>
          <a:stretch>
            <a:fillRect/>
          </a:stretch>
        </p:blipFill>
        <p:spPr bwMode="auto">
          <a:xfrm>
            <a:off x="381000" y="1549078"/>
            <a:ext cx="8305800" cy="378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Fibrosarcoma</a:t>
            </a:r>
            <a:r>
              <a:rPr lang="en-US" dirty="0" smtClean="0"/>
              <a:t> </a:t>
            </a:r>
            <a:r>
              <a:rPr lang="en-US" dirty="0" err="1" smtClean="0"/>
              <a:t>Multinet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 l="16984" t="32292" r="37921" b="30208"/>
          <a:stretch>
            <a:fillRect/>
          </a:stretch>
        </p:blipFill>
        <p:spPr bwMode="auto">
          <a:xfrm>
            <a:off x="228599" y="1447800"/>
            <a:ext cx="863811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Influenza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6</a:t>
            </a:r>
          </a:p>
          <a:p>
            <a:r>
              <a:rPr lang="en-US" dirty="0" smtClean="0"/>
              <a:t>GDS3595, GDS3522, GDS3188, GDS2762, GDS2165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Influenza both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 l="16984" t="33583" r="37921" b="31000"/>
          <a:stretch>
            <a:fillRect/>
          </a:stretch>
        </p:blipFill>
        <p:spPr bwMode="auto">
          <a:xfrm>
            <a:off x="381000" y="1524000"/>
            <a:ext cx="88011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Infertility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47</a:t>
            </a:r>
          </a:p>
          <a:p>
            <a:r>
              <a:rPr lang="en-US" dirty="0" smtClean="0"/>
              <a:t>GDS2923,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20</a:t>
            </a:r>
          </a:p>
          <a:p>
            <a:r>
              <a:rPr lang="en-US" dirty="0" smtClean="0"/>
              <a:t>GDS3573, GDS3522, GDS3393, GDS3360, GDS2651, GDS2650, GDS2165, GDS2023,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Prostatic </a:t>
            </a:r>
            <a:r>
              <a:rPr lang="en-US" dirty="0" smtClean="0"/>
              <a:t>Neoplasm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35</a:t>
            </a:r>
          </a:p>
          <a:p>
            <a:r>
              <a:rPr lang="en-US" dirty="0" smtClean="0"/>
              <a:t>GDS3634, GDS3289, GDS3155, GDS3111, GDS3095, GDS2971, GDS2865, GDS2782, GDS2547, GDS2546, GDS2545, GDS2443, GDS2384, GDS2171, GDS2034, GDS1746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Pulmonary </a:t>
            </a:r>
            <a:r>
              <a:rPr lang="en-US" dirty="0" smtClean="0"/>
              <a:t>Disease</a:t>
            </a:r>
            <a:r>
              <a:rPr lang="en-US" dirty="0" smtClean="0"/>
              <a:t>, Chronic </a:t>
            </a:r>
            <a:r>
              <a:rPr lang="en-US" dirty="0" smtClean="0"/>
              <a:t>Obstructive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16</a:t>
            </a:r>
          </a:p>
          <a:p>
            <a:r>
              <a:rPr lang="en-US" dirty="0" smtClean="0"/>
              <a:t>GDS2866, GDS1436, GDS1304, GDS737, GDS534, GDS289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Pulmonary Emphysema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9</a:t>
            </a:r>
          </a:p>
          <a:p>
            <a:r>
              <a:rPr lang="en-US" dirty="0" smtClean="0"/>
              <a:t>GDS3548, GDS1874, GDS1269. GDS670, GDS244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Acanthosis</a:t>
            </a:r>
            <a:r>
              <a:rPr lang="en-US" dirty="0" smtClean="0"/>
              <a:t> </a:t>
            </a:r>
            <a:r>
              <a:rPr lang="en-US" dirty="0" err="1" smtClean="0"/>
              <a:t>Nigricans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Ovarian </a:t>
            </a:r>
            <a:r>
              <a:rPr lang="en-US" dirty="0" smtClean="0"/>
              <a:t>Neoplasm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9</a:t>
            </a:r>
          </a:p>
          <a:p>
            <a:r>
              <a:rPr lang="en-US" dirty="0" smtClean="0"/>
              <a:t>GDS3592, GDS3297, GDS2975, GDS2963, GDS2785, GDS1523, GDS1381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Acute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None possible! All taken out in pipeline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Adenocarcinoma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Also nothing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Adenoma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Also nothing!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Carcinoma, Adenoid Cystic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Of 1 choose 1: GDS2193</a:t>
            </a:r>
          </a:p>
          <a:p>
            <a:r>
              <a:rPr lang="en-US" dirty="0" smtClean="0"/>
              <a:t>nothing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Carcinoma, Basal Cell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Of 1 choose 1: GDS1477</a:t>
            </a:r>
          </a:p>
          <a:p>
            <a:r>
              <a:rPr lang="en-US" dirty="0" smtClean="0"/>
              <a:t>Nothing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Carcinoma, </a:t>
            </a:r>
            <a:r>
              <a:rPr lang="en-US" dirty="0" err="1" smtClean="0"/>
              <a:t>Ductal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Of 3 choose: GDS2046, GDS2045</a:t>
            </a:r>
          </a:p>
          <a:p>
            <a:r>
              <a:rPr lang="en-US" dirty="0" smtClean="0"/>
              <a:t>Nothing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Carcinoma, Non-Small-Cell Lung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Of 10 choose:</a:t>
            </a:r>
          </a:p>
          <a:p>
            <a:r>
              <a:rPr lang="en-US" dirty="0" smtClean="0"/>
              <a:t>GDS3101, GDS2902, GDS2777, GDS2705, GDS2358, GDS2298, GDS2297, GDS1772, GDS1761</a:t>
            </a:r>
          </a:p>
          <a:p>
            <a:r>
              <a:rPr lang="en-US" dirty="0" smtClean="0"/>
              <a:t>Not enough data for </a:t>
            </a:r>
            <a:r>
              <a:rPr lang="en-US" dirty="0" err="1" smtClean="0"/>
              <a:t>weka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Carcinoma, Renal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Of 12 choose: GDS3603, GDGS3274, GDS2881, GDS2880, GDS2860, GDS1772, GDS1344, GDS507, GDS505</a:t>
            </a:r>
          </a:p>
          <a:p>
            <a:r>
              <a:rPr lang="en-US" dirty="0" smtClean="0"/>
              <a:t>nothing</a:t>
            </a:r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Diabetic </a:t>
            </a:r>
            <a:r>
              <a:rPr lang="en-US" dirty="0" smtClean="0"/>
              <a:t>Nephropathies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5: </a:t>
            </a:r>
          </a:p>
          <a:p>
            <a:r>
              <a:rPr lang="en-US" dirty="0" smtClean="0"/>
              <a:t>GDS961, GDS887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Diarrhea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GDS2048, GDS1516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Autoimmune Disease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Of 5 choose: GDS167, GDS3577, GDS828</a:t>
            </a:r>
          </a:p>
          <a:p>
            <a:endParaRPr lang="en-US" dirty="0" smtClean="0"/>
          </a:p>
          <a:p>
            <a:r>
              <a:rPr lang="en-US" dirty="0" smtClean="0"/>
              <a:t>Too few instances to make a model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Gastritis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GDS625, GDS2103, GDS3346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Graft </a:t>
            </a:r>
            <a:r>
              <a:rPr lang="en-US" dirty="0" smtClean="0"/>
              <a:t>Rejection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2</a:t>
            </a:r>
          </a:p>
          <a:p>
            <a:r>
              <a:rPr lang="en-US" dirty="0" smtClean="0"/>
              <a:t>GDS999, GDS724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aV9u8C0Ax3yLdfv8fiKe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FVKDLXRXyGSK5dtmV46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D7ZUnMLJWpakxDuOrpK1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38lufZKWYiqofSChW5ks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RHDetDzwi2aCdPsxYUfi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Ah1fh9dGG5pS1goypOpD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dFEuqYox3Jx6hDR0w6n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eDENPp6pdY68tXAYcA8K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D58Hi4v2G5pc8wHgovsQO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56xOFXn8VpIPr0QC9YrD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09aTqyUMjfpNyxg1K82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VQY14y4VKdIjL6vTLQci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D5hGMTTfJS5LKDLkL6irC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pEwz8zqajlVw6nDMxPe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pEsim8eiBrwiKvmQpkl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oBme9UB4lJFfNCnImziz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S2qSnYBcQTBVeS7QdiW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0OD8pGpTNXxlLpRuLfH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HOhtJz73cVjo1CefyVNX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eEtjuZEBVM5wRVOK1K6C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EnT6HYJxGjlTn6PQVWPMJ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1nnefwHMBCv3qnn1Bow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Xq1V0VILmsQRHfpjBAq7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u8POvPtWuo61QtXY4YHP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uEvpoDYXanTLRIjJt0Z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S3otyVeode03TJJP73O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9FwEHRUvx5edMs1U42I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CLFaFbLdASIaEYC8RmoY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BNaelJECFNw4zPV4Gtru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wFvPzXEjJl2srAoZ9M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b6BcZDM0IgW0jwMM2myh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S17OahLVvoWstTcJ3rMP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pVD5U5Yk3idEzKQWQyph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Ml68fZml1mqjpzocW24t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ZlAH1aXNCvq6NxW4nqf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A2yW7y3OBpnk8z6BAQu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J9ScEABCgI1zotNo8vnO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yGL1K72o35xGiZtuM9Lkd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UQeuAovLaH3RSGKtYrc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LJ5jcsk6IR6zYmp51eL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lBUIo2pmHhTx4vogb2q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1wo0mEhcqMcG4udU1miDh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KOPA0DTVI5OJUIXUdmtH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OGXhOcYLVFYuVHO7RgCC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o2xjXaPmisYQZ8CJPGW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DBVRN8dsUnaH9udNNjY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iE39IpiNzuhi1P6Efbmv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7S1ITNlfNOVk9Tf5eVO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O3TZooOB8PgM6LKK9wP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B3n5wfhcanvF1JpnmzPtX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C3YSxM5Ozh0v4XPUoXqc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4mMtktLhk30vrP1wQ2vk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MBHNVf7SJqDxZB54rB2h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oOMOqeQqnyL6wnl282dz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M3FH2TvlltamB0lG7B9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2JBRlfBgQ0iaUS2XNxxw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BJGp2ZBhARbCHZMamPz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47LRXn1UObrEKk3QGEU5v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INbJhCYviOLOfP7RGOgg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bH7jIj4Bh6tEu5uhdeWb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g8IUXQSCN2BfAaP4jAKz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gFzKcnGQzhKsrZBNldJF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H5W4w2X8MFSx29WmtD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V1qTLIpce8AzFxgKxbEO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kNeqG2zEa4kbud3WtvnB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a5nMHeGLyWkybKlJwWGT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bYARkl325MMOg6swtGp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W5orRzCWYUA20ban5dRC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7Dzw3v3CnkiVPF4ihrvs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K2djSR2vKjqOMa0MG6ZFJ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IgQMeWPmoyeMRWhOixYt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vlgMsapYj1JcViFgh7M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G3N70t9XucvfLvwruFX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WZv4li9A6uJInw60rJLpi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2F1Y81fRGowLEcZkaVO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GFxaJQC73vvt1851l7IC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7JZQjs9v1BTGuYmrXipfz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3JXTtPwZu2xuroqbcsxSz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wwNe1DW86CZxNB1A81ED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8Dsya9bHs4MGBf6BGalks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po9bcZ0WTjoXFvkK3od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8Cf53t4ZtklYQrxAQZxqd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9KpNf55vc44xFiUJveOWz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v4IFv8rWFqZeh8wI5JQ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ikQH0jr70zNfUIxpAnL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iabuHMNtfTOnobfG3wsg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Laq3fbnmcP6vMvOyjiU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NY6JStLVI2ptwVD6HZmF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SplAVIyMLVgxryUfavUX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2FYBZZKmiZgCySEDyZZP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F3DBZwJcIg8BMnPN77vx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r2dNbF9tkfvbEN4pkUoO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4p9XCpB2Xm5gnQosczIgF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Mom45fGNRdHcBEGSIo4p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WBfO6OOgZbuLgKGAgx6n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OpopdcOFuVXlkEVZsy9v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2GAJH13PxoRlGT2vzz9Q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ssUwLCWDgR48yPsJekpd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Cfi1WYIH3MO5qvGEzttjP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6xqALNxYdHPf7hMvidB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2sozmu5PX9qft7fqDXoK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CKuG7QUvJ0I2mn5aR85h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9bjYCNUJAg2iBBhWQhdCU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JnyHk50tlDHELI1tPEo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Z5UeTDcUHQpGjlSXQIf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DeSkl6sXjrWzgwAUYHPSP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S87ZMNupOdqa0UmmLhT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n7zt6pHtRRz1pWIM7piK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9299LOLMpZVcXfHh401uK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WMkyG7Gh2AIFKZpiH4H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BYvqEY9thxHwaN8yJA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rasHjWXYstIUpGYPgr7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ha29WutFE3s5CwcqDfgt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dqdSVFuepRXd4PablDcw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jJcJmPIe2awnam2gtH7z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XeOC99l6yKKCELeVCjL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jeVKZds1gexMEMzbc7gyu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wWCv0fxX5eo6r03LPgzd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olp3mhECNF8CUR3FIVqN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zdZqEbSee6diX2HsXOEw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TCH2CSqxXMJHd9BbbFrC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jn8TMAQiNZxRrNljFLb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CpmOZ26FTdIaX8NgENaAU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7cjowo8m2q2D1bexcxAli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TdET4wKLm5WsijTI6PGF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J9mINQRZFqkIYuUfTwjy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UMmEzAiYyvvE6ILQkGn6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UYu1qWFlz2la3hbgGSLH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KkPYtdjn7X5IrJiOr3Z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SF6Ya0xZeoi7JgN3QHuAV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CkQXIgCFgVMieacrss2c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4lPsXSrHHzR3Hv8vv3K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MovJddk8uRZaXJKp6lj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sBkYSqHF7JBOw01FU8Ii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21gOs8u0ZTLmVTofkUq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y9cKnrqaTjRGyiH3Xzb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3947gFONRJ1Mt7BIK2A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vfk5xgWRDDvP53FfbLl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EMPAsfP9wVIBDPNa7xR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gD1y3uROtTZnAyfXOG1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iufCnfKZd7WIIjFUGDA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7tpPs0DOer2gwcyUckiH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CgeeUaIaYBhFwx8d1Qb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lk13oUuHcp8iR9Ad5s5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YRG1MZirvN95VUdRMOG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wdGZCNKJyC3Ulamn8uo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9LdG0dFgmc06kskMm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10y2upGbSFZa4ULVNx3i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UfPU2l8T367BJc8XIgAb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7aop1rH9JWh96jdAml3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3sazNPOMH4yz8FvCkG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ivl5shtuNr3H8SYrGzH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kA5OK8Te7kJe6VfrDRl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Bxax4K1mMIvS8AtY5FT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PTyAnS3kyrW6YxEc39d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JeMEYEMF2LhnIgZum8j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V2BVkSCJfbEOajNJUoyS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OBPndyM5r7RFjK22kU2j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5IT6FGDeUShFJd05WE3W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Xu02GS4EP5FJSWhyS9Qx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0zx1WnfZmllbWBEDWlP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3u79F6bNjdintqvEVH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XHYE9lKtArc0YTxVXgv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nHZFTecuH07rv2TNH8N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Tz8e8hq7QBQJ6q90dXA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f2UtK8Zf29ifNqwE6V4z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wAMWtDHVPYdDAj6jEwh8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rRDItyRFKV8Js8whuh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Cd6qlroMrzXTl4PUemYi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sADb8eMQflvmfpC2dqhX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LyMsrA2YeSBUKvN9j9Z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BoZPqic8y1wdTP4oFNcOh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KkE6f367XTf9aND1hQP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1zrHs04SQD2UnntCk83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GRGILDmNM3uLeuLcX4r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EFUA2LUXrrLFDNpwitL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Fpy9g5SKeXwnd1OaBAS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ZzQXMqMY8ocsZu1TuP5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jPwcBErUXuPImxUIO7waC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Gzl7DsitWxKLnZsqaZt0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YES0D6DDSDe8XRu1ZCtx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1GPZCLEVUkZ3H0pUlUL9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ug5URAWEcoYeRMBUntWl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EYq99vDo2h5KT6hXkXD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VRZy8DKXXPV5GodsSJoH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8aL1j8I63JVQbrzonHD6X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D0AZEp7J6e7xrWrrN9z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L2HO5vBneWnpkpzaRdhi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jeKxB434b547K4uYgNjy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zWNziDuyZ2BclQGFbDbZ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Tbjur5eSpxA5truqSstKj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VLNkje54Rlyok7SUe41w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CmElvTatRkiGexhPkB7J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91B2SDhmIEMUpl9KZIdK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ZOxFT13R5ddSdfDQsEks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Y4warkWmnHpKDzHURr8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37Ea1S1SFarRrcDJt1wcv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Tk7VGzBpvf66UWSQKgt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RY1YVP9gHWo1Y3hC7wYCP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A9UfoWxHCHckmtLrFnj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9RuyGYtoTWV03I5nIG6b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UNiz60pAuEsDUo5ytPMO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2X8w1wHHyyrtKPTWlj3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l6IMBaLV2yayhaM9y5I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nXpG1s1gxPgVNR7OG0oX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Eqc2XNVaZIoqC2NeUwV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YiH5pRgjzLFmTV1Ybp0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icyJ9bKX27VNrhAzcYZ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K0XeHEl1vjRWlqsvSDTB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9RxKlkbbT31L8ZueEKp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vPAwDljXDEkQ2GcpPqM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VwRy7ZDR4O7Rvmo1pu80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LG9A4YjfswMTlH9PGPSV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qhXN1eUZfP1E4Um3glDo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qyF5DvAr2fUyh8tXJH1qk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7csaI4pw5uYUtdLBR4Kx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3Vu4zjZpDG1x2aeDaHcwJ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8447</TotalTime>
  <Words>526</Words>
  <Application>Microsoft Office PowerPoint</Application>
  <PresentationFormat>On-screen Show (4:3)</PresentationFormat>
  <Paragraphs>119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Cystic Fibrosis</vt:lpstr>
      <vt:lpstr>Cytomegalovirus Infections</vt:lpstr>
      <vt:lpstr>Acanthosis Nigricans</vt:lpstr>
      <vt:lpstr>Diabetic Nephropathies</vt:lpstr>
      <vt:lpstr>Diarrhea</vt:lpstr>
      <vt:lpstr>Autoimmune Disease </vt:lpstr>
      <vt:lpstr>Gastritis</vt:lpstr>
      <vt:lpstr>Graft Rejection</vt:lpstr>
      <vt:lpstr>Helicobacter Infection</vt:lpstr>
      <vt:lpstr>Hypertension</vt:lpstr>
      <vt:lpstr>Learning Disorders</vt:lpstr>
      <vt:lpstr>Lupus Erythematosus</vt:lpstr>
      <vt:lpstr>Mitochondrial Disease</vt:lpstr>
      <vt:lpstr>Multiple Myeloma</vt:lpstr>
      <vt:lpstr>Myelodysplastic Syndrome</vt:lpstr>
      <vt:lpstr>Myocardial Ischemia</vt:lpstr>
      <vt:lpstr>Marfan Syndrome</vt:lpstr>
      <vt:lpstr>Marfam Syndrome -both</vt:lpstr>
      <vt:lpstr>Autistic Disorder</vt:lpstr>
      <vt:lpstr>Brain Neoplasm</vt:lpstr>
      <vt:lpstr>Bronchitis</vt:lpstr>
      <vt:lpstr>Bronchitis Singlenet</vt:lpstr>
      <vt:lpstr>Slide 24</vt:lpstr>
      <vt:lpstr>Carcinoma, Hepatocellular</vt:lpstr>
      <vt:lpstr>Carcinoma, Hepatocellular Singlenet</vt:lpstr>
      <vt:lpstr>Autistic Disorder Singlenet</vt:lpstr>
      <vt:lpstr>Autistic Disorder Mutlinet</vt:lpstr>
      <vt:lpstr>Ataxia</vt:lpstr>
      <vt:lpstr>Fibrosarcoma</vt:lpstr>
      <vt:lpstr>Fibrosarcoma Singlenet</vt:lpstr>
      <vt:lpstr>Fibrosarcoma Multinet</vt:lpstr>
      <vt:lpstr>Influenza</vt:lpstr>
      <vt:lpstr>Influenza both</vt:lpstr>
      <vt:lpstr>Infertility</vt:lpstr>
      <vt:lpstr>Pneumonia</vt:lpstr>
      <vt:lpstr>Prostatic Neoplasm</vt:lpstr>
      <vt:lpstr>Pulmonary Disease, Chronic Obstructive</vt:lpstr>
      <vt:lpstr>Pulmonary Emphysema</vt:lpstr>
      <vt:lpstr>Ovarian Neoplasm</vt:lpstr>
      <vt:lpstr>Acute Disease</vt:lpstr>
      <vt:lpstr>Adenocarcinoma</vt:lpstr>
      <vt:lpstr>Adenoma</vt:lpstr>
      <vt:lpstr>Carcinoma, Adenoid Cystic </vt:lpstr>
      <vt:lpstr>Carcinoma, Basal Cell </vt:lpstr>
      <vt:lpstr>Carcinoma, Ductal</vt:lpstr>
      <vt:lpstr>Carcinoma, Non-Small-Cell Lung </vt:lpstr>
      <vt:lpstr>Carcinoma, Renal Cell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Tiffany Lin</dc:creator>
  <cp:lastModifiedBy>Tiffany Lin</cp:lastModifiedBy>
  <cp:revision>752</cp:revision>
  <dcterms:created xsi:type="dcterms:W3CDTF">2012-05-10T22:34:17Z</dcterms:created>
  <dcterms:modified xsi:type="dcterms:W3CDTF">2012-05-16T19:51:58Z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1abRVqqlrDzTky-prvstWK7TY_S6P3wRb5QdbCLDAZV4</vt:lpwstr>
  </property>
  <property fmtid="{D5CDD505-2E9C-101B-9397-08002B2CF9AE}" pid="4" name="Google.Documents.RevisionId">
    <vt:lpwstr>16495745179732837818</vt:lpwstr>
  </property>
  <property fmtid="{D5CDD505-2E9C-101B-9397-08002B2CF9AE}" pid="5" name="Google.Documents.PreviousRevisionId">
    <vt:lpwstr>05827976659418986358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