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91" r:id="rId4"/>
    <p:sldId id="259" r:id="rId5"/>
    <p:sldId id="260" r:id="rId6"/>
    <p:sldId id="256" r:id="rId7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9"/>
      <p:bold r:id="rId10"/>
      <p:italic r:id="rId11"/>
      <p:boldItalic r:id="rId12"/>
    </p:embeddedFont>
    <p:embeddedFont>
      <p:font typeface="Fira Sans Condensed Light" panose="020B0403050000020004" pitchFamily="34" charset="0"/>
      <p:regular r:id="rId13"/>
      <p:bold r:id="rId14"/>
      <p:italic r:id="rId15"/>
      <p:boldItalic r:id="rId16"/>
    </p:embeddedFont>
    <p:embeddedFont>
      <p:font typeface="Rajdhani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20908-8380-49D1-B782-FBC0D80FE0B0}">
  <a:tblStyle styleId="{D7E20908-8380-49D1-B782-FBC0D80FE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ine Hossen" userId="b4fac9ac71d9338a" providerId="LiveId" clId="{6C149476-B367-4CB0-9509-4833C6F914A1}"/>
    <pc:docChg chg="undo custSel delSld modSld delMainMaster">
      <pc:chgData name="Farzine Hossen" userId="b4fac9ac71d9338a" providerId="LiveId" clId="{6C149476-B367-4CB0-9509-4833C6F914A1}" dt="2024-03-14T01:39:56.056" v="31" actId="20577"/>
      <pc:docMkLst>
        <pc:docMk/>
      </pc:docMkLst>
      <pc:sldChg chg="modSp mod">
        <pc:chgData name="Farzine Hossen" userId="b4fac9ac71d9338a" providerId="LiveId" clId="{6C149476-B367-4CB0-9509-4833C6F914A1}" dt="2024-03-14T01:39:56.056" v="31" actId="20577"/>
        <pc:sldMkLst>
          <pc:docMk/>
          <pc:sldMk cId="0" sldId="258"/>
        </pc:sldMkLst>
        <pc:spChg chg="mod">
          <ac:chgData name="Farzine Hossen" userId="b4fac9ac71d9338a" providerId="LiveId" clId="{6C149476-B367-4CB0-9509-4833C6F914A1}" dt="2024-03-14T01:39:56.056" v="31" actId="20577"/>
          <ac:spMkLst>
            <pc:docMk/>
            <pc:sldMk cId="0" sldId="258"/>
            <ac:spMk id="83" creationId="{00000000-0000-0000-0000-000000000000}"/>
          </ac:spMkLst>
        </pc:spChg>
      </pc:sldChg>
      <pc:sldChg chg="del">
        <pc:chgData name="Farzine Hossen" userId="b4fac9ac71d9338a" providerId="LiveId" clId="{6C149476-B367-4CB0-9509-4833C6F914A1}" dt="2024-02-29T07:13:11.557" v="0" actId="47"/>
        <pc:sldMkLst>
          <pc:docMk/>
          <pc:sldMk cId="0" sldId="261"/>
        </pc:sldMkLst>
      </pc:sldChg>
      <pc:sldChg chg="del">
        <pc:chgData name="Farzine Hossen" userId="b4fac9ac71d9338a" providerId="LiveId" clId="{6C149476-B367-4CB0-9509-4833C6F914A1}" dt="2024-02-29T07:13:12.778" v="1" actId="47"/>
        <pc:sldMkLst>
          <pc:docMk/>
          <pc:sldMk cId="0" sldId="262"/>
        </pc:sldMkLst>
      </pc:sldChg>
      <pc:sldChg chg="del">
        <pc:chgData name="Farzine Hossen" userId="b4fac9ac71d9338a" providerId="LiveId" clId="{6C149476-B367-4CB0-9509-4833C6F914A1}" dt="2024-02-29T07:13:14.592" v="2" actId="47"/>
        <pc:sldMkLst>
          <pc:docMk/>
          <pc:sldMk cId="0" sldId="263"/>
        </pc:sldMkLst>
      </pc:sldChg>
      <pc:sldChg chg="del">
        <pc:chgData name="Farzine Hossen" userId="b4fac9ac71d9338a" providerId="LiveId" clId="{6C149476-B367-4CB0-9509-4833C6F914A1}" dt="2024-02-29T07:13:27.912" v="29" actId="47"/>
        <pc:sldMkLst>
          <pc:docMk/>
          <pc:sldMk cId="0" sldId="264"/>
        </pc:sldMkLst>
      </pc:sldChg>
      <pc:sldChg chg="del">
        <pc:chgData name="Farzine Hossen" userId="b4fac9ac71d9338a" providerId="LiveId" clId="{6C149476-B367-4CB0-9509-4833C6F914A1}" dt="2024-02-29T07:13:27.160" v="28" actId="47"/>
        <pc:sldMkLst>
          <pc:docMk/>
          <pc:sldMk cId="0" sldId="265"/>
        </pc:sldMkLst>
      </pc:sldChg>
      <pc:sldChg chg="del">
        <pc:chgData name="Farzine Hossen" userId="b4fac9ac71d9338a" providerId="LiveId" clId="{6C149476-B367-4CB0-9509-4833C6F914A1}" dt="2024-02-29T07:13:26.816" v="27" actId="47"/>
        <pc:sldMkLst>
          <pc:docMk/>
          <pc:sldMk cId="0" sldId="266"/>
        </pc:sldMkLst>
      </pc:sldChg>
      <pc:sldChg chg="del">
        <pc:chgData name="Farzine Hossen" userId="b4fac9ac71d9338a" providerId="LiveId" clId="{6C149476-B367-4CB0-9509-4833C6F914A1}" dt="2024-02-29T07:13:26.550" v="26" actId="47"/>
        <pc:sldMkLst>
          <pc:docMk/>
          <pc:sldMk cId="0" sldId="267"/>
        </pc:sldMkLst>
      </pc:sldChg>
      <pc:sldChg chg="del">
        <pc:chgData name="Farzine Hossen" userId="b4fac9ac71d9338a" providerId="LiveId" clId="{6C149476-B367-4CB0-9509-4833C6F914A1}" dt="2024-02-29T07:13:26.207" v="25" actId="47"/>
        <pc:sldMkLst>
          <pc:docMk/>
          <pc:sldMk cId="0" sldId="268"/>
        </pc:sldMkLst>
      </pc:sldChg>
      <pc:sldChg chg="del">
        <pc:chgData name="Farzine Hossen" userId="b4fac9ac71d9338a" providerId="LiveId" clId="{6C149476-B367-4CB0-9509-4833C6F914A1}" dt="2024-02-29T07:13:25.863" v="24" actId="47"/>
        <pc:sldMkLst>
          <pc:docMk/>
          <pc:sldMk cId="0" sldId="269"/>
        </pc:sldMkLst>
      </pc:sldChg>
      <pc:sldChg chg="del">
        <pc:chgData name="Farzine Hossen" userId="b4fac9ac71d9338a" providerId="LiveId" clId="{6C149476-B367-4CB0-9509-4833C6F914A1}" dt="2024-02-29T07:13:25.628" v="23" actId="47"/>
        <pc:sldMkLst>
          <pc:docMk/>
          <pc:sldMk cId="0" sldId="270"/>
        </pc:sldMkLst>
      </pc:sldChg>
      <pc:sldChg chg="del">
        <pc:chgData name="Farzine Hossen" userId="b4fac9ac71d9338a" providerId="LiveId" clId="{6C149476-B367-4CB0-9509-4833C6F914A1}" dt="2024-02-29T07:13:25.363" v="22" actId="47"/>
        <pc:sldMkLst>
          <pc:docMk/>
          <pc:sldMk cId="0" sldId="271"/>
        </pc:sldMkLst>
      </pc:sldChg>
      <pc:sldChg chg="del">
        <pc:chgData name="Farzine Hossen" userId="b4fac9ac71d9338a" providerId="LiveId" clId="{6C149476-B367-4CB0-9509-4833C6F914A1}" dt="2024-02-29T07:13:25.018" v="21" actId="47"/>
        <pc:sldMkLst>
          <pc:docMk/>
          <pc:sldMk cId="0" sldId="272"/>
        </pc:sldMkLst>
      </pc:sldChg>
      <pc:sldChg chg="del">
        <pc:chgData name="Farzine Hossen" userId="b4fac9ac71d9338a" providerId="LiveId" clId="{6C149476-B367-4CB0-9509-4833C6F914A1}" dt="2024-02-29T07:13:24.565" v="20" actId="47"/>
        <pc:sldMkLst>
          <pc:docMk/>
          <pc:sldMk cId="0" sldId="273"/>
        </pc:sldMkLst>
      </pc:sldChg>
      <pc:sldChg chg="del">
        <pc:chgData name="Farzine Hossen" userId="b4fac9ac71d9338a" providerId="LiveId" clId="{6C149476-B367-4CB0-9509-4833C6F914A1}" dt="2024-02-29T07:13:24.424" v="19" actId="47"/>
        <pc:sldMkLst>
          <pc:docMk/>
          <pc:sldMk cId="0" sldId="274"/>
        </pc:sldMkLst>
      </pc:sldChg>
      <pc:sldChg chg="del">
        <pc:chgData name="Farzine Hossen" userId="b4fac9ac71d9338a" providerId="LiveId" clId="{6C149476-B367-4CB0-9509-4833C6F914A1}" dt="2024-02-29T07:13:24.190" v="18" actId="47"/>
        <pc:sldMkLst>
          <pc:docMk/>
          <pc:sldMk cId="0" sldId="275"/>
        </pc:sldMkLst>
      </pc:sldChg>
      <pc:sldChg chg="del">
        <pc:chgData name="Farzine Hossen" userId="b4fac9ac71d9338a" providerId="LiveId" clId="{6C149476-B367-4CB0-9509-4833C6F914A1}" dt="2024-02-29T07:13:24.002" v="17" actId="47"/>
        <pc:sldMkLst>
          <pc:docMk/>
          <pc:sldMk cId="0" sldId="276"/>
        </pc:sldMkLst>
      </pc:sldChg>
      <pc:sldChg chg="del">
        <pc:chgData name="Farzine Hossen" userId="b4fac9ac71d9338a" providerId="LiveId" clId="{6C149476-B367-4CB0-9509-4833C6F914A1}" dt="2024-02-29T07:13:23.877" v="16" actId="47"/>
        <pc:sldMkLst>
          <pc:docMk/>
          <pc:sldMk cId="0" sldId="277"/>
        </pc:sldMkLst>
      </pc:sldChg>
      <pc:sldChg chg="del">
        <pc:chgData name="Farzine Hossen" userId="b4fac9ac71d9338a" providerId="LiveId" clId="{6C149476-B367-4CB0-9509-4833C6F914A1}" dt="2024-02-29T07:13:23.626" v="15" actId="47"/>
        <pc:sldMkLst>
          <pc:docMk/>
          <pc:sldMk cId="0" sldId="278"/>
        </pc:sldMkLst>
      </pc:sldChg>
      <pc:sldChg chg="del">
        <pc:chgData name="Farzine Hossen" userId="b4fac9ac71d9338a" providerId="LiveId" clId="{6C149476-B367-4CB0-9509-4833C6F914A1}" dt="2024-02-29T07:13:23.407" v="14" actId="47"/>
        <pc:sldMkLst>
          <pc:docMk/>
          <pc:sldMk cId="0" sldId="279"/>
        </pc:sldMkLst>
      </pc:sldChg>
      <pc:sldChg chg="del">
        <pc:chgData name="Farzine Hossen" userId="b4fac9ac71d9338a" providerId="LiveId" clId="{6C149476-B367-4CB0-9509-4833C6F914A1}" dt="2024-02-29T07:13:23.142" v="13" actId="47"/>
        <pc:sldMkLst>
          <pc:docMk/>
          <pc:sldMk cId="0" sldId="280"/>
        </pc:sldMkLst>
      </pc:sldChg>
      <pc:sldChg chg="del">
        <pc:chgData name="Farzine Hossen" userId="b4fac9ac71d9338a" providerId="LiveId" clId="{6C149476-B367-4CB0-9509-4833C6F914A1}" dt="2024-02-29T07:13:22.861" v="12" actId="47"/>
        <pc:sldMkLst>
          <pc:docMk/>
          <pc:sldMk cId="0" sldId="281"/>
        </pc:sldMkLst>
      </pc:sldChg>
      <pc:sldChg chg="del">
        <pc:chgData name="Farzine Hossen" userId="b4fac9ac71d9338a" providerId="LiveId" clId="{6C149476-B367-4CB0-9509-4833C6F914A1}" dt="2024-02-29T07:13:22.532" v="11" actId="47"/>
        <pc:sldMkLst>
          <pc:docMk/>
          <pc:sldMk cId="0" sldId="282"/>
        </pc:sldMkLst>
      </pc:sldChg>
      <pc:sldChg chg="del">
        <pc:chgData name="Farzine Hossen" userId="b4fac9ac71d9338a" providerId="LiveId" clId="{6C149476-B367-4CB0-9509-4833C6F914A1}" dt="2024-02-29T07:13:22.157" v="10" actId="47"/>
        <pc:sldMkLst>
          <pc:docMk/>
          <pc:sldMk cId="0" sldId="283"/>
        </pc:sldMkLst>
      </pc:sldChg>
      <pc:sldChg chg="del">
        <pc:chgData name="Farzine Hossen" userId="b4fac9ac71d9338a" providerId="LiveId" clId="{6C149476-B367-4CB0-9509-4833C6F914A1}" dt="2024-02-29T07:13:21.751" v="9" actId="47"/>
        <pc:sldMkLst>
          <pc:docMk/>
          <pc:sldMk cId="0" sldId="284"/>
        </pc:sldMkLst>
      </pc:sldChg>
      <pc:sldChg chg="del">
        <pc:chgData name="Farzine Hossen" userId="b4fac9ac71d9338a" providerId="LiveId" clId="{6C149476-B367-4CB0-9509-4833C6F914A1}" dt="2024-02-29T07:13:21.501" v="8" actId="47"/>
        <pc:sldMkLst>
          <pc:docMk/>
          <pc:sldMk cId="0" sldId="285"/>
        </pc:sldMkLst>
      </pc:sldChg>
      <pc:sldChg chg="del">
        <pc:chgData name="Farzine Hossen" userId="b4fac9ac71d9338a" providerId="LiveId" clId="{6C149476-B367-4CB0-9509-4833C6F914A1}" dt="2024-02-29T07:13:21.173" v="7" actId="47"/>
        <pc:sldMkLst>
          <pc:docMk/>
          <pc:sldMk cId="0" sldId="286"/>
        </pc:sldMkLst>
      </pc:sldChg>
      <pc:sldChg chg="del">
        <pc:chgData name="Farzine Hossen" userId="b4fac9ac71d9338a" providerId="LiveId" clId="{6C149476-B367-4CB0-9509-4833C6F914A1}" dt="2024-02-29T07:13:20.735" v="6" actId="47"/>
        <pc:sldMkLst>
          <pc:docMk/>
          <pc:sldMk cId="0" sldId="287"/>
        </pc:sldMkLst>
      </pc:sldChg>
      <pc:sldChg chg="del">
        <pc:chgData name="Farzine Hossen" userId="b4fac9ac71d9338a" providerId="LiveId" clId="{6C149476-B367-4CB0-9509-4833C6F914A1}" dt="2024-02-29T07:13:20.454" v="5" actId="47"/>
        <pc:sldMkLst>
          <pc:docMk/>
          <pc:sldMk cId="0" sldId="288"/>
        </pc:sldMkLst>
      </pc:sldChg>
      <pc:sldChg chg="del">
        <pc:chgData name="Farzine Hossen" userId="b4fac9ac71d9338a" providerId="LiveId" clId="{6C149476-B367-4CB0-9509-4833C6F914A1}" dt="2024-02-29T07:13:20.125" v="4" actId="47"/>
        <pc:sldMkLst>
          <pc:docMk/>
          <pc:sldMk cId="0" sldId="289"/>
        </pc:sldMkLst>
      </pc:sldChg>
      <pc:sldChg chg="del">
        <pc:chgData name="Farzine Hossen" userId="b4fac9ac71d9338a" providerId="LiveId" clId="{6C149476-B367-4CB0-9509-4833C6F914A1}" dt="2024-02-29T07:13:19.734" v="3" actId="47"/>
        <pc:sldMkLst>
          <pc:docMk/>
          <pc:sldMk cId="0" sldId="290"/>
        </pc:sldMkLst>
      </pc:sldChg>
      <pc:sldMasterChg chg="del delSldLayout">
        <pc:chgData name="Farzine Hossen" userId="b4fac9ac71d9338a" providerId="LiveId" clId="{6C149476-B367-4CB0-9509-4833C6F914A1}" dt="2024-02-29T07:13:20.454" v="5" actId="47"/>
        <pc:sldMasterMkLst>
          <pc:docMk/>
          <pc:sldMasterMk cId="0" sldId="2147483661"/>
        </pc:sldMasterMkLst>
        <pc:sldLayoutChg chg="del">
          <pc:chgData name="Farzine Hossen" userId="b4fac9ac71d9338a" providerId="LiveId" clId="{6C149476-B367-4CB0-9509-4833C6F914A1}" dt="2024-02-29T07:13:20.454" v="5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393AACBE-6CE0-9DC7-C06B-924831E24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4922954A-E642-62DF-5238-0C0E7C573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206DFB5F-A93D-1BF2-0D8E-64C90ADB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3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93582" y="12778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SUST_Newbie</a:t>
            </a:r>
            <a:endParaRPr dirty="0"/>
          </a:p>
        </p:txBody>
      </p:sp>
      <p:grpSp>
        <p:nvGrpSpPr>
          <p:cNvPr id="71" name="Google Shape;71;p17"/>
          <p:cNvGrpSpPr/>
          <p:nvPr/>
        </p:nvGrpSpPr>
        <p:grpSpPr>
          <a:xfrm>
            <a:off x="6858840" y="2114452"/>
            <a:ext cx="2155203" cy="802139"/>
            <a:chOff x="5699116" y="1672629"/>
            <a:chExt cx="2155203" cy="802139"/>
          </a:xfrm>
        </p:grpSpPr>
        <p:sp>
          <p:nvSpPr>
            <p:cNvPr id="72" name="Google Shape;72;p17"/>
            <p:cNvSpPr txBox="1"/>
            <p:nvPr/>
          </p:nvSpPr>
          <p:spPr>
            <a:xfrm>
              <a:off x="5699116" y="1672629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Farzine Hossen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699118" y="193056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extremely hot, even more than Mercury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4491855" y="3886326"/>
            <a:ext cx="2155206" cy="802374"/>
            <a:chOff x="2313750" y="3396990"/>
            <a:chExt cx="2155206" cy="802374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2313750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Sawon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2313756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1" name="Google Shape;81;p17"/>
          <p:cNvSpPr txBox="1"/>
          <p:nvPr/>
        </p:nvSpPr>
        <p:spPr>
          <a:xfrm>
            <a:off x="1637140" y="2331793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Siam Arefin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13069" y="2114452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831972" y="2115411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467782" y="3862329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FDCCC-E4AD-32A0-8BC2-B79FB207B620}"/>
              </a:ext>
            </a:extLst>
          </p:cNvPr>
          <p:cNvSpPr txBox="1"/>
          <p:nvPr/>
        </p:nvSpPr>
        <p:spPr>
          <a:xfrm>
            <a:off x="1248937" y="394010"/>
            <a:ext cx="761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Bhashamul</a:t>
            </a:r>
            <a:r>
              <a:rPr lang="en-US" sz="2400" b="1" dirty="0">
                <a:solidFill>
                  <a:schemeClr val="tx2"/>
                </a:solidFill>
              </a:rPr>
              <a:t>: Bengali Regional IPA Transcription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3016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Methodology:</a:t>
            </a:r>
            <a:br>
              <a:rPr lang="en" dirty="0"/>
            </a:br>
            <a:br>
              <a:rPr lang="en" dirty="0"/>
            </a:br>
            <a:r>
              <a:rPr lang="en" sz="2400" dirty="0"/>
              <a:t>Dataset </a:t>
            </a:r>
            <a:r>
              <a:rPr lang="en" sz="2400" dirty="0">
                <a:sym typeface="Wingdings" panose="05000000000000000000" pitchFamily="2" charset="2"/>
              </a:rPr>
              <a:t> Model  Parameter</a:t>
            </a:r>
            <a:endParaRPr sz="24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50105" y="1687500"/>
            <a:ext cx="69138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b="1" dirty="0">
                <a:solidFill>
                  <a:schemeClr val="lt2"/>
                </a:solidFill>
              </a:rPr>
              <a:t>Dataset cleaning:</a:t>
            </a: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-US" dirty="0"/>
              <a:t>Remove punctuation and Bangla numerical, English alphanumeric value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b="1" dirty="0">
                <a:solidFill>
                  <a:schemeClr val="lt2"/>
                </a:solidFill>
              </a:rPr>
              <a:t>Try OOV handling: </a:t>
            </a:r>
            <a:endParaRPr lang="en-US" dirty="0"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-US" dirty="0"/>
              <a:t>Manually annotate about 9000 words from Bangla to IPA website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-US" dirty="0"/>
              <a:t>Add susmitIPAData.csv file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○"/>
            </a:pPr>
            <a:r>
              <a:rPr lang="en-US" dirty="0"/>
              <a:t>Add Dataverse Challenge – </a:t>
            </a:r>
            <a:r>
              <a:rPr lang="en-US" dirty="0" err="1"/>
              <a:t>ITVerse</a:t>
            </a:r>
            <a:r>
              <a:rPr lang="en-US" dirty="0"/>
              <a:t> 2023 training dataset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BF6183E-0536-BC5B-9A42-429B24ED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48E84C-D0EF-DBD9-70C4-94880F26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90" y="297297"/>
            <a:ext cx="5055220" cy="45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45758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3328108" y="6387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EVALUATION</a:t>
            </a:r>
            <a:endParaRPr lang="en-US"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520370" y="20251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463004" y="20251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405637" y="20251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348270" y="20251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8"/>
          <p:cNvCxnSpPr>
            <a:stCxn id="93" idx="6"/>
            <a:endCxn id="94" idx="2"/>
          </p:cNvCxnSpPr>
          <p:nvPr/>
        </p:nvCxnSpPr>
        <p:spPr>
          <a:xfrm>
            <a:off x="1647270" y="2088647"/>
            <a:ext cx="1815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8"/>
          <p:cNvCxnSpPr>
            <a:stCxn id="94" idx="6"/>
            <a:endCxn id="95" idx="2"/>
          </p:cNvCxnSpPr>
          <p:nvPr/>
        </p:nvCxnSpPr>
        <p:spPr>
          <a:xfrm>
            <a:off x="3589904" y="2088647"/>
            <a:ext cx="1815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>
            <a:stCxn id="95" idx="6"/>
            <a:endCxn id="96" idx="2"/>
          </p:cNvCxnSpPr>
          <p:nvPr/>
        </p:nvCxnSpPr>
        <p:spPr>
          <a:xfrm>
            <a:off x="5532537" y="2088647"/>
            <a:ext cx="1815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>
            <a:stCxn id="93" idx="4"/>
            <a:endCxn id="101" idx="0"/>
          </p:cNvCxnSpPr>
          <p:nvPr/>
        </p:nvCxnSpPr>
        <p:spPr>
          <a:xfrm>
            <a:off x="1583820" y="215209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>
            <a:stCxn id="94" idx="4"/>
            <a:endCxn id="103" idx="0"/>
          </p:cNvCxnSpPr>
          <p:nvPr/>
        </p:nvCxnSpPr>
        <p:spPr>
          <a:xfrm>
            <a:off x="3526454" y="215209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8"/>
          <p:cNvCxnSpPr>
            <a:stCxn id="95" idx="4"/>
            <a:endCxn id="105" idx="0"/>
          </p:cNvCxnSpPr>
          <p:nvPr/>
        </p:nvCxnSpPr>
        <p:spPr>
          <a:xfrm>
            <a:off x="5469087" y="215209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8"/>
          <p:cNvCxnSpPr>
            <a:stCxn id="96" idx="4"/>
            <a:endCxn id="107" idx="0"/>
          </p:cNvCxnSpPr>
          <p:nvPr/>
        </p:nvCxnSpPr>
        <p:spPr>
          <a:xfrm>
            <a:off x="7411720" y="215209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18"/>
          <p:cNvGrpSpPr/>
          <p:nvPr/>
        </p:nvGrpSpPr>
        <p:grpSpPr>
          <a:xfrm>
            <a:off x="642258" y="1250799"/>
            <a:ext cx="1883100" cy="2086651"/>
            <a:chOff x="716600" y="1790299"/>
            <a:chExt cx="1883100" cy="2086651"/>
          </a:xfrm>
        </p:grpSpPr>
        <p:sp>
          <p:nvSpPr>
            <p:cNvPr id="101" name="Google Shape;101;p18"/>
            <p:cNvSpPr txBox="1"/>
            <p:nvPr/>
          </p:nvSpPr>
          <p:spPr>
            <a:xfrm>
              <a:off x="716600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score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716600" y="3328250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0.304</a:t>
              </a: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7166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b</a:t>
              </a: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yt5-small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2584891" y="1250799"/>
            <a:ext cx="1883100" cy="2086651"/>
            <a:chOff x="2659233" y="1790299"/>
            <a:chExt cx="1883100" cy="2086651"/>
          </a:xfrm>
        </p:grpSpPr>
        <p:sp>
          <p:nvSpPr>
            <p:cNvPr id="103" name="Google Shape;103;p18"/>
            <p:cNvSpPr txBox="1"/>
            <p:nvPr/>
          </p:nvSpPr>
          <p:spPr>
            <a:xfrm>
              <a:off x="2659233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score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659233" y="3328250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0.35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2659233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byt5-base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4527525" y="1250799"/>
            <a:ext cx="1883100" cy="2086651"/>
            <a:chOff x="4601867" y="1790299"/>
            <a:chExt cx="1883100" cy="2086651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4601867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score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601867" y="3328250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0.48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601867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</a:t>
              </a: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t5-small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6470158" y="1250799"/>
            <a:ext cx="1883100" cy="2087109"/>
            <a:chOff x="6544500" y="1790299"/>
            <a:chExt cx="1883100" cy="2087109"/>
          </a:xfrm>
        </p:grpSpPr>
        <p:grpSp>
          <p:nvGrpSpPr>
            <p:cNvPr id="129" name="Google Shape;129;p18"/>
            <p:cNvGrpSpPr/>
            <p:nvPr/>
          </p:nvGrpSpPr>
          <p:grpSpPr>
            <a:xfrm>
              <a:off x="6544500" y="3015422"/>
              <a:ext cx="1883100" cy="861986"/>
              <a:chOff x="6544500" y="3015422"/>
              <a:chExt cx="1883100" cy="861986"/>
            </a:xfrm>
          </p:grpSpPr>
          <p:sp>
            <p:nvSpPr>
              <p:cNvPr id="107" name="Google Shape;107;p18"/>
              <p:cNvSpPr txBox="1"/>
              <p:nvPr/>
            </p:nvSpPr>
            <p:spPr>
              <a:xfrm>
                <a:off x="6544500" y="3015422"/>
                <a:ext cx="1883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score</a:t>
                </a:r>
                <a:endParaRPr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30" name="Google Shape;130;p18"/>
              <p:cNvSpPr txBox="1"/>
              <p:nvPr/>
            </p:nvSpPr>
            <p:spPr>
              <a:xfrm>
                <a:off x="6544500" y="3328708"/>
                <a:ext cx="18831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0.31</a:t>
                </a:r>
                <a:endParaRPr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31" name="Google Shape;131;p18"/>
            <p:cNvSpPr txBox="1"/>
            <p:nvPr/>
          </p:nvSpPr>
          <p:spPr>
            <a:xfrm>
              <a:off x="65445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</a:t>
              </a:r>
              <a:r>
                <a:rPr lang="en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t5-base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132" name="Google Shape;132;p18"/>
          <p:cNvCxnSpPr>
            <a:stCxn id="93" idx="0"/>
            <a:endCxn id="121" idx="2"/>
          </p:cNvCxnSpPr>
          <p:nvPr/>
        </p:nvCxnSpPr>
        <p:spPr>
          <a:xfrm rot="10800000">
            <a:off x="1583820" y="1708097"/>
            <a:ext cx="0" cy="31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>
            <a:stCxn id="94" idx="0"/>
            <a:endCxn id="124" idx="2"/>
          </p:cNvCxnSpPr>
          <p:nvPr/>
        </p:nvCxnSpPr>
        <p:spPr>
          <a:xfrm rot="10800000">
            <a:off x="3526454" y="1708097"/>
            <a:ext cx="0" cy="31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stCxn id="95" idx="0"/>
            <a:endCxn id="127" idx="2"/>
          </p:cNvCxnSpPr>
          <p:nvPr/>
        </p:nvCxnSpPr>
        <p:spPr>
          <a:xfrm rot="10800000">
            <a:off x="5469087" y="1708097"/>
            <a:ext cx="0" cy="31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>
            <a:stCxn id="96" idx="0"/>
            <a:endCxn id="131" idx="2"/>
          </p:cNvCxnSpPr>
          <p:nvPr/>
        </p:nvCxnSpPr>
        <p:spPr>
          <a:xfrm rot="10800000">
            <a:off x="7411720" y="1708097"/>
            <a:ext cx="0" cy="31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C23A7B-0610-4FB5-EE20-04B269D08CC3}"/>
              </a:ext>
            </a:extLst>
          </p:cNvPr>
          <p:cNvSpPr txBox="1"/>
          <p:nvPr/>
        </p:nvSpPr>
        <p:spPr>
          <a:xfrm>
            <a:off x="1033346" y="3888059"/>
            <a:ext cx="644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Try other models: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61D7C-729F-8FC2-7657-EA06EB3740C7}"/>
              </a:ext>
            </a:extLst>
          </p:cNvPr>
          <p:cNvSpPr txBox="1"/>
          <p:nvPr/>
        </p:nvSpPr>
        <p:spPr>
          <a:xfrm>
            <a:off x="1189463" y="4350836"/>
            <a:ext cx="637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t5, banglat5, </a:t>
            </a:r>
            <a:r>
              <a:rPr lang="en-US" dirty="0" err="1">
                <a:solidFill>
                  <a:schemeClr val="tx2"/>
                </a:solidFill>
              </a:rPr>
              <a:t>banglabert</a:t>
            </a:r>
            <a:r>
              <a:rPr lang="en-US" dirty="0">
                <a:solidFill>
                  <a:schemeClr val="tx2"/>
                </a:solidFill>
              </a:rPr>
              <a:t>, encoder-decoder transformer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193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byt5-base</a:t>
            </a:r>
            <a:endParaRPr dirty="0"/>
          </a:p>
        </p:txBody>
      </p:sp>
      <p:pic>
        <p:nvPicPr>
          <p:cNvPr id="3" name="Picture 2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4D5EA30E-BFFF-1EE8-D4E6-F67E96DA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29" y="840174"/>
            <a:ext cx="4817328" cy="2466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5854-DEC9-0728-D3CA-E678C0687376}"/>
              </a:ext>
            </a:extLst>
          </p:cNvPr>
          <p:cNvSpPr txBox="1"/>
          <p:nvPr/>
        </p:nvSpPr>
        <p:spPr>
          <a:xfrm>
            <a:off x="1323278" y="3724507"/>
            <a:ext cx="66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Score: 0.045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</a:t>
            </a:r>
            <a:br>
              <a:rPr lang="en-US" dirty="0"/>
            </a:br>
            <a:endParaRPr sz="5000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Rajdhani</vt:lpstr>
      <vt:lpstr>Wingdings</vt:lpstr>
      <vt:lpstr>Fira Sans Condensed</vt:lpstr>
      <vt:lpstr>Arial</vt:lpstr>
      <vt:lpstr>Fira Sans Condensed Light</vt:lpstr>
      <vt:lpstr>Anaheim</vt:lpstr>
      <vt:lpstr>Roboto Condensed Light</vt:lpstr>
      <vt:lpstr>AI Tech Agency Infographics by Slidesgo</vt:lpstr>
      <vt:lpstr>SUST_Newbie</vt:lpstr>
      <vt:lpstr>Methodology:  Dataset  Model  Parameter</vt:lpstr>
      <vt:lpstr>PowerPoint Presentation</vt:lpstr>
      <vt:lpstr>MODEL</vt:lpstr>
      <vt:lpstr>byt5-base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SUST_Newbie</dc:title>
  <cp:lastModifiedBy>Farzine Hossen</cp:lastModifiedBy>
  <cp:revision>1</cp:revision>
  <dcterms:modified xsi:type="dcterms:W3CDTF">2024-03-14T01:39:59Z</dcterms:modified>
</cp:coreProperties>
</file>