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FD20F-9F56-4F95-B5F0-F8E9E5B58237}" v="161" dt="2023-03-13T18:41:32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zine Hossen" userId="b4fac9ac71d9338a" providerId="LiveId" clId="{C0AFD20F-9F56-4F95-B5F0-F8E9E5B58237}"/>
    <pc:docChg chg="undo custSel addSld delSld modSld">
      <pc:chgData name="Farzine Hossen" userId="b4fac9ac71d9338a" providerId="LiveId" clId="{C0AFD20F-9F56-4F95-B5F0-F8E9E5B58237}" dt="2023-03-13T18:42:19.642" v="1646" actId="17032"/>
      <pc:docMkLst>
        <pc:docMk/>
      </pc:docMkLst>
      <pc:sldChg chg="addSp delSp modSp mod modAnim">
        <pc:chgData name="Farzine Hossen" userId="b4fac9ac71d9338a" providerId="LiveId" clId="{C0AFD20F-9F56-4F95-B5F0-F8E9E5B58237}" dt="2023-03-13T18:42:19.642" v="1646" actId="17032"/>
        <pc:sldMkLst>
          <pc:docMk/>
          <pc:sldMk cId="1945430633" sldId="256"/>
        </pc:sldMkLst>
        <pc:spChg chg="add del mod">
          <ac:chgData name="Farzine Hossen" userId="b4fac9ac71d9338a" providerId="LiveId" clId="{C0AFD20F-9F56-4F95-B5F0-F8E9E5B58237}" dt="2023-03-13T10:28:15.174" v="383" actId="478"/>
          <ac:spMkLst>
            <pc:docMk/>
            <pc:sldMk cId="1945430633" sldId="256"/>
            <ac:spMk id="2" creationId="{3597A022-4F8F-C91F-C169-C7B9E0CDA185}"/>
          </ac:spMkLst>
        </pc:spChg>
        <pc:spChg chg="add del mod">
          <ac:chgData name="Farzine Hossen" userId="b4fac9ac71d9338a" providerId="LiveId" clId="{C0AFD20F-9F56-4F95-B5F0-F8E9E5B58237}" dt="2023-03-13T17:06:23.919" v="532" actId="478"/>
          <ac:spMkLst>
            <pc:docMk/>
            <pc:sldMk cId="1945430633" sldId="256"/>
            <ac:spMk id="2" creationId="{6CC802D7-704A-4E81-3A68-6BF91E9913AC}"/>
          </ac:spMkLst>
        </pc:spChg>
        <pc:spChg chg="add mod">
          <ac:chgData name="Farzine Hossen" userId="b4fac9ac71d9338a" providerId="LiveId" clId="{C0AFD20F-9F56-4F95-B5F0-F8E9E5B58237}" dt="2023-03-13T10:30:38.432" v="388" actId="1076"/>
          <ac:spMkLst>
            <pc:docMk/>
            <pc:sldMk cId="1945430633" sldId="256"/>
            <ac:spMk id="3" creationId="{F1617ED8-4CF6-A2ED-2305-A00029CA713E}"/>
          </ac:spMkLst>
        </pc:spChg>
        <pc:spChg chg="add del mod">
          <ac:chgData name="Farzine Hossen" userId="b4fac9ac71d9338a" providerId="LiveId" clId="{C0AFD20F-9F56-4F95-B5F0-F8E9E5B58237}" dt="2023-03-13T14:47:34.584" v="523"/>
          <ac:spMkLst>
            <pc:docMk/>
            <pc:sldMk cId="1945430633" sldId="256"/>
            <ac:spMk id="4" creationId="{78168907-D834-8EC3-8031-E1F5E5E2DAAA}"/>
          </ac:spMkLst>
        </pc:spChg>
        <pc:spChg chg="add del">
          <ac:chgData name="Farzine Hossen" userId="b4fac9ac71d9338a" providerId="LiveId" clId="{C0AFD20F-9F56-4F95-B5F0-F8E9E5B58237}" dt="2023-03-13T09:30:56.027" v="3" actId="478"/>
          <ac:spMkLst>
            <pc:docMk/>
            <pc:sldMk cId="1945430633" sldId="256"/>
            <ac:spMk id="4" creationId="{ABDE5E7C-3ED1-DA89-D5CF-45152A75C42B}"/>
          </ac:spMkLst>
        </pc:spChg>
        <pc:spChg chg="add mod">
          <ac:chgData name="Farzine Hossen" userId="b4fac9ac71d9338a" providerId="LiveId" clId="{C0AFD20F-9F56-4F95-B5F0-F8E9E5B58237}" dt="2023-03-13T17:19:04.045" v="593" actId="1076"/>
          <ac:spMkLst>
            <pc:docMk/>
            <pc:sldMk cId="1945430633" sldId="256"/>
            <ac:spMk id="4" creationId="{D0AA8A52-8925-C09C-1D89-A4B5A92D1BFD}"/>
          </ac:spMkLst>
        </pc:spChg>
        <pc:spChg chg="add del">
          <ac:chgData name="Farzine Hossen" userId="b4fac9ac71d9338a" providerId="LiveId" clId="{C0AFD20F-9F56-4F95-B5F0-F8E9E5B58237}" dt="2023-03-13T09:30:45.158" v="2" actId="478"/>
          <ac:spMkLst>
            <pc:docMk/>
            <pc:sldMk cId="1945430633" sldId="256"/>
            <ac:spMk id="5" creationId="{3AA69A0C-B84C-D0AD-BFF3-F0DDB67F86DB}"/>
          </ac:spMkLst>
        </pc:spChg>
        <pc:spChg chg="add mod">
          <ac:chgData name="Farzine Hossen" userId="b4fac9ac71d9338a" providerId="LiveId" clId="{C0AFD20F-9F56-4F95-B5F0-F8E9E5B58237}" dt="2023-03-13T17:19:14.154" v="595" actId="1076"/>
          <ac:spMkLst>
            <pc:docMk/>
            <pc:sldMk cId="1945430633" sldId="256"/>
            <ac:spMk id="5" creationId="{79BE1C1D-12C3-357F-B452-028CA643F413}"/>
          </ac:spMkLst>
        </pc:spChg>
        <pc:spChg chg="add del">
          <ac:chgData name="Farzine Hossen" userId="b4fac9ac71d9338a" providerId="LiveId" clId="{C0AFD20F-9F56-4F95-B5F0-F8E9E5B58237}" dt="2023-03-13T09:30:35.637" v="1" actId="478"/>
          <ac:spMkLst>
            <pc:docMk/>
            <pc:sldMk cId="1945430633" sldId="256"/>
            <ac:spMk id="7" creationId="{CEE31632-5AFD-AFFC-D230-3138861D6278}"/>
          </ac:spMkLst>
        </pc:spChg>
        <pc:spChg chg="add del mod">
          <ac:chgData name="Farzine Hossen" userId="b4fac9ac71d9338a" providerId="LiveId" clId="{C0AFD20F-9F56-4F95-B5F0-F8E9E5B58237}" dt="2023-03-13T17:19:25.882" v="598" actId="20577"/>
          <ac:spMkLst>
            <pc:docMk/>
            <pc:sldMk cId="1945430633" sldId="256"/>
            <ac:spMk id="8" creationId="{8D5A7B3C-E9E0-3E4D-4221-09D36B1421D5}"/>
          </ac:spMkLst>
        </pc:spChg>
        <pc:spChg chg="add mod">
          <ac:chgData name="Farzine Hossen" userId="b4fac9ac71d9338a" providerId="LiveId" clId="{C0AFD20F-9F56-4F95-B5F0-F8E9E5B58237}" dt="2023-03-13T10:23:46.489" v="373" actId="1076"/>
          <ac:spMkLst>
            <pc:docMk/>
            <pc:sldMk cId="1945430633" sldId="256"/>
            <ac:spMk id="9" creationId="{02F893EA-B720-7482-56FB-1A096081B8F8}"/>
          </ac:spMkLst>
        </pc:spChg>
        <pc:spChg chg="add mod">
          <ac:chgData name="Farzine Hossen" userId="b4fac9ac71d9338a" providerId="LiveId" clId="{C0AFD20F-9F56-4F95-B5F0-F8E9E5B58237}" dt="2023-03-13T17:28:04.259" v="619" actId="1076"/>
          <ac:spMkLst>
            <pc:docMk/>
            <pc:sldMk cId="1945430633" sldId="256"/>
            <ac:spMk id="10" creationId="{DB0891A9-8F48-A392-61D7-86D9DF4EB182}"/>
          </ac:spMkLst>
        </pc:spChg>
        <pc:spChg chg="add del mod">
          <ac:chgData name="Farzine Hossen" userId="b4fac9ac71d9338a" providerId="LiveId" clId="{C0AFD20F-9F56-4F95-B5F0-F8E9E5B58237}" dt="2023-03-13T10:12:41.527" v="333" actId="1076"/>
          <ac:spMkLst>
            <pc:docMk/>
            <pc:sldMk cId="1945430633" sldId="256"/>
            <ac:spMk id="11" creationId="{EA178F24-04FD-0DA7-837F-57BA1F951ADF}"/>
          </ac:spMkLst>
        </pc:spChg>
        <pc:spChg chg="add mod">
          <ac:chgData name="Farzine Hossen" userId="b4fac9ac71d9338a" providerId="LiveId" clId="{C0AFD20F-9F56-4F95-B5F0-F8E9E5B58237}" dt="2023-03-13T17:28:28.626" v="620" actId="1076"/>
          <ac:spMkLst>
            <pc:docMk/>
            <pc:sldMk cId="1945430633" sldId="256"/>
            <ac:spMk id="12" creationId="{410A5F5A-C1D7-6B85-2367-0F2A70E75810}"/>
          </ac:spMkLst>
        </pc:spChg>
        <pc:spChg chg="add mod">
          <ac:chgData name="Farzine Hossen" userId="b4fac9ac71d9338a" providerId="LiveId" clId="{C0AFD20F-9F56-4F95-B5F0-F8E9E5B58237}" dt="2023-03-13T17:23:02.377" v="607" actId="1076"/>
          <ac:spMkLst>
            <pc:docMk/>
            <pc:sldMk cId="1945430633" sldId="256"/>
            <ac:spMk id="13" creationId="{7F3FFB0A-18D9-B8D7-4F8E-BBF5B52A536C}"/>
          </ac:spMkLst>
        </pc:spChg>
        <pc:spChg chg="add mod">
          <ac:chgData name="Farzine Hossen" userId="b4fac9ac71d9338a" providerId="LiveId" clId="{C0AFD20F-9F56-4F95-B5F0-F8E9E5B58237}" dt="2023-03-13T17:25:24.446" v="617" actId="1076"/>
          <ac:spMkLst>
            <pc:docMk/>
            <pc:sldMk cId="1945430633" sldId="256"/>
            <ac:spMk id="14" creationId="{37C33BCD-01BF-27A0-661C-F4E4F525D95A}"/>
          </ac:spMkLst>
        </pc:spChg>
        <pc:spChg chg="add del mod">
          <ac:chgData name="Farzine Hossen" userId="b4fac9ac71d9338a" providerId="LiveId" clId="{C0AFD20F-9F56-4F95-B5F0-F8E9E5B58237}" dt="2023-03-13T18:30:14.767" v="1559" actId="478"/>
          <ac:spMkLst>
            <pc:docMk/>
            <pc:sldMk cId="1945430633" sldId="256"/>
            <ac:spMk id="15" creationId="{04E8E066-417E-1C17-9CCC-4BA72FCC1F8A}"/>
          </ac:spMkLst>
        </pc:spChg>
        <pc:spChg chg="add mod">
          <ac:chgData name="Farzine Hossen" userId="b4fac9ac71d9338a" providerId="LiveId" clId="{C0AFD20F-9F56-4F95-B5F0-F8E9E5B58237}" dt="2023-03-13T18:32:02.669" v="1568" actId="1076"/>
          <ac:spMkLst>
            <pc:docMk/>
            <pc:sldMk cId="1945430633" sldId="256"/>
            <ac:spMk id="16" creationId="{D4808B66-2C5B-464F-6FE5-6BBDCAB4E97E}"/>
          </ac:spMkLst>
        </pc:spChg>
        <pc:spChg chg="add mod">
          <ac:chgData name="Farzine Hossen" userId="b4fac9ac71d9338a" providerId="LiveId" clId="{C0AFD20F-9F56-4F95-B5F0-F8E9E5B58237}" dt="2023-03-13T18:42:19.642" v="1646" actId="17032"/>
          <ac:spMkLst>
            <pc:docMk/>
            <pc:sldMk cId="1945430633" sldId="256"/>
            <ac:spMk id="17" creationId="{F6C48BA2-CB65-8730-7419-03DA8F8532B2}"/>
          </ac:spMkLst>
        </pc:spChg>
        <pc:picChg chg="add del">
          <ac:chgData name="Farzine Hossen" userId="b4fac9ac71d9338a" providerId="LiveId" clId="{C0AFD20F-9F56-4F95-B5F0-F8E9E5B58237}" dt="2023-03-13T09:30:35.637" v="1" actId="478"/>
          <ac:picMkLst>
            <pc:docMk/>
            <pc:sldMk cId="1945430633" sldId="256"/>
            <ac:picMk id="6" creationId="{A8C974B3-7515-B0A4-8EB7-92816942A31F}"/>
          </ac:picMkLst>
        </pc:picChg>
      </pc:sldChg>
      <pc:sldChg chg="addSp delSp modSp del mod delAnim modAnim">
        <pc:chgData name="Farzine Hossen" userId="b4fac9ac71d9338a" providerId="LiveId" clId="{C0AFD20F-9F56-4F95-B5F0-F8E9E5B58237}" dt="2023-03-13T17:06:04.267" v="531" actId="2696"/>
        <pc:sldMkLst>
          <pc:docMk/>
          <pc:sldMk cId="1819869700" sldId="257"/>
        </pc:sldMkLst>
        <pc:spChg chg="del">
          <ac:chgData name="Farzine Hossen" userId="b4fac9ac71d9338a" providerId="LiveId" clId="{C0AFD20F-9F56-4F95-B5F0-F8E9E5B58237}" dt="2023-03-13T10:31:32.682" v="390" actId="478"/>
          <ac:spMkLst>
            <pc:docMk/>
            <pc:sldMk cId="1819869700" sldId="257"/>
            <ac:spMk id="2" creationId="{43CDA061-E5C7-DDBC-5A45-DB4294889582}"/>
          </ac:spMkLst>
        </pc:spChg>
        <pc:spChg chg="del">
          <ac:chgData name="Farzine Hossen" userId="b4fac9ac71d9338a" providerId="LiveId" clId="{C0AFD20F-9F56-4F95-B5F0-F8E9E5B58237}" dt="2023-03-13T10:31:32.682" v="390" actId="478"/>
          <ac:spMkLst>
            <pc:docMk/>
            <pc:sldMk cId="1819869700" sldId="257"/>
            <ac:spMk id="3" creationId="{A91DD7B9-6335-D6C6-F2D9-008C01ABAC06}"/>
          </ac:spMkLst>
        </pc:spChg>
        <pc:spChg chg="add del">
          <ac:chgData name="Farzine Hossen" userId="b4fac9ac71d9338a" providerId="LiveId" clId="{C0AFD20F-9F56-4F95-B5F0-F8E9E5B58237}" dt="2023-03-13T09:44:33.284" v="178" actId="11529"/>
          <ac:spMkLst>
            <pc:docMk/>
            <pc:sldMk cId="1819869700" sldId="257"/>
            <ac:spMk id="4" creationId="{BF55E6D6-5CB0-540C-DAD2-E7788C197A36}"/>
          </ac:spMkLst>
        </pc:spChg>
        <pc:spChg chg="add del mod">
          <ac:chgData name="Farzine Hossen" userId="b4fac9ac71d9338a" providerId="LiveId" clId="{C0AFD20F-9F56-4F95-B5F0-F8E9E5B58237}" dt="2023-03-13T10:31:27.011" v="389" actId="478"/>
          <ac:spMkLst>
            <pc:docMk/>
            <pc:sldMk cId="1819869700" sldId="257"/>
            <ac:spMk id="5" creationId="{B4971F27-ACDF-DF61-65FD-D83A0B907B2D}"/>
          </ac:spMkLst>
        </pc:spChg>
      </pc:sldChg>
      <pc:sldChg chg="addSp delSp modSp del mod setBg">
        <pc:chgData name="Farzine Hossen" userId="b4fac9ac71d9338a" providerId="LiveId" clId="{C0AFD20F-9F56-4F95-B5F0-F8E9E5B58237}" dt="2023-03-13T18:15:29.192" v="1376" actId="2696"/>
        <pc:sldMkLst>
          <pc:docMk/>
          <pc:sldMk cId="53581987" sldId="258"/>
        </pc:sldMkLst>
        <pc:spChg chg="add mod">
          <ac:chgData name="Farzine Hossen" userId="b4fac9ac71d9338a" providerId="LiveId" clId="{C0AFD20F-9F56-4F95-B5F0-F8E9E5B58237}" dt="2023-03-13T14:46:03.022" v="517" actId="14100"/>
          <ac:spMkLst>
            <pc:docMk/>
            <pc:sldMk cId="53581987" sldId="258"/>
            <ac:spMk id="2" creationId="{5BF68EDD-696A-8F80-EFCA-A79CE210324A}"/>
          </ac:spMkLst>
        </pc:spChg>
        <pc:spChg chg="del mod">
          <ac:chgData name="Farzine Hossen" userId="b4fac9ac71d9338a" providerId="LiveId" clId="{C0AFD20F-9F56-4F95-B5F0-F8E9E5B58237}" dt="2023-03-13T09:31:26.788" v="5" actId="478"/>
          <ac:spMkLst>
            <pc:docMk/>
            <pc:sldMk cId="53581987" sldId="258"/>
            <ac:spMk id="2" creationId="{F92E4616-6450-5953-9002-30FEB1DEDD8E}"/>
          </ac:spMkLst>
        </pc:spChg>
        <pc:spChg chg="add mod">
          <ac:chgData name="Farzine Hossen" userId="b4fac9ac71d9338a" providerId="LiveId" clId="{C0AFD20F-9F56-4F95-B5F0-F8E9E5B58237}" dt="2023-03-13T17:05:44.182" v="529"/>
          <ac:spMkLst>
            <pc:docMk/>
            <pc:sldMk cId="53581987" sldId="258"/>
            <ac:spMk id="3" creationId="{0F32F40F-BA37-720A-D3C3-0FF8E8805253}"/>
          </ac:spMkLst>
        </pc:spChg>
        <pc:spChg chg="del">
          <ac:chgData name="Farzine Hossen" userId="b4fac9ac71d9338a" providerId="LiveId" clId="{C0AFD20F-9F56-4F95-B5F0-F8E9E5B58237}" dt="2023-03-13T09:31:35.262" v="6" actId="478"/>
          <ac:spMkLst>
            <pc:docMk/>
            <pc:sldMk cId="53581987" sldId="258"/>
            <ac:spMk id="3" creationId="{F332F664-4ECA-D8FE-F68F-4EE48275BCF3}"/>
          </ac:spMkLst>
        </pc:spChg>
        <pc:spChg chg="add mod">
          <ac:chgData name="Farzine Hossen" userId="b4fac9ac71d9338a" providerId="LiveId" clId="{C0AFD20F-9F56-4F95-B5F0-F8E9E5B58237}" dt="2023-03-13T09:31:41.309" v="7"/>
          <ac:spMkLst>
            <pc:docMk/>
            <pc:sldMk cId="53581987" sldId="258"/>
            <ac:spMk id="5" creationId="{F327A591-3680-F66F-BB99-ED8210CDAEF9}"/>
          </ac:spMkLst>
        </pc:spChg>
        <pc:spChg chg="add mod">
          <ac:chgData name="Farzine Hossen" userId="b4fac9ac71d9338a" providerId="LiveId" clId="{C0AFD20F-9F56-4F95-B5F0-F8E9E5B58237}" dt="2023-03-13T14:36:02.815" v="501" actId="1076"/>
          <ac:spMkLst>
            <pc:docMk/>
            <pc:sldMk cId="53581987" sldId="258"/>
            <ac:spMk id="6" creationId="{83BE9637-BDDE-4191-FCEE-6E046B50A3BA}"/>
          </ac:spMkLst>
        </pc:spChg>
        <pc:spChg chg="add del mod">
          <ac:chgData name="Farzine Hossen" userId="b4fac9ac71d9338a" providerId="LiveId" clId="{C0AFD20F-9F56-4F95-B5F0-F8E9E5B58237}" dt="2023-03-13T09:31:50.107" v="8" actId="478"/>
          <ac:spMkLst>
            <pc:docMk/>
            <pc:sldMk cId="53581987" sldId="258"/>
            <ac:spMk id="7" creationId="{8D78C12D-6014-9CDA-72C4-BB7DB0EADAFC}"/>
          </ac:spMkLst>
        </pc:spChg>
        <pc:spChg chg="add del mod">
          <ac:chgData name="Farzine Hossen" userId="b4fac9ac71d9338a" providerId="LiveId" clId="{C0AFD20F-9F56-4F95-B5F0-F8E9E5B58237}" dt="2023-03-13T17:41:19.752" v="639" actId="767"/>
          <ac:spMkLst>
            <pc:docMk/>
            <pc:sldMk cId="53581987" sldId="258"/>
            <ac:spMk id="7" creationId="{AF036792-9572-9C76-4334-B4432CBC8B71}"/>
          </ac:spMkLst>
        </pc:spChg>
        <pc:spChg chg="add del mod">
          <ac:chgData name="Farzine Hossen" userId="b4fac9ac71d9338a" providerId="LiveId" clId="{C0AFD20F-9F56-4F95-B5F0-F8E9E5B58237}" dt="2023-03-13T09:32:26.917" v="12"/>
          <ac:spMkLst>
            <pc:docMk/>
            <pc:sldMk cId="53581987" sldId="258"/>
            <ac:spMk id="8" creationId="{54A04B3A-A31F-620C-A457-E72EEC8FD40B}"/>
          </ac:spMkLst>
        </pc:spChg>
        <pc:spChg chg="add del mod">
          <ac:chgData name="Farzine Hossen" userId="b4fac9ac71d9338a" providerId="LiveId" clId="{C0AFD20F-9F56-4F95-B5F0-F8E9E5B58237}" dt="2023-03-13T17:05:35.829" v="528" actId="21"/>
          <ac:spMkLst>
            <pc:docMk/>
            <pc:sldMk cId="53581987" sldId="258"/>
            <ac:spMk id="9" creationId="{40DE7E82-12AA-7137-7EFE-1C3864C44004}"/>
          </ac:spMkLst>
        </pc:spChg>
        <pc:picChg chg="add mod">
          <ac:chgData name="Farzine Hossen" userId="b4fac9ac71d9338a" providerId="LiveId" clId="{C0AFD20F-9F56-4F95-B5F0-F8E9E5B58237}" dt="2023-03-13T09:31:41.309" v="7"/>
          <ac:picMkLst>
            <pc:docMk/>
            <pc:sldMk cId="53581987" sldId="258"/>
            <ac:picMk id="4" creationId="{600D06D0-E549-7FA4-BDE9-C081423978BF}"/>
          </ac:picMkLst>
        </pc:picChg>
      </pc:sldChg>
      <pc:sldChg chg="addSp delSp modSp add del mod">
        <pc:chgData name="Farzine Hossen" userId="b4fac9ac71d9338a" providerId="LiveId" clId="{C0AFD20F-9F56-4F95-B5F0-F8E9E5B58237}" dt="2023-03-13T17:06:00.243" v="530" actId="2696"/>
        <pc:sldMkLst>
          <pc:docMk/>
          <pc:sldMk cId="150943792" sldId="259"/>
        </pc:sldMkLst>
        <pc:spChg chg="add mod">
          <ac:chgData name="Farzine Hossen" userId="b4fac9ac71d9338a" providerId="LiveId" clId="{C0AFD20F-9F56-4F95-B5F0-F8E9E5B58237}" dt="2023-03-13T14:48:21.533" v="525" actId="20577"/>
          <ac:spMkLst>
            <pc:docMk/>
            <pc:sldMk cId="150943792" sldId="259"/>
            <ac:spMk id="2" creationId="{1DBEED5C-DCE7-3074-52DE-6F22BB66EA17}"/>
          </ac:spMkLst>
        </pc:spChg>
        <pc:spChg chg="add mod">
          <ac:chgData name="Farzine Hossen" userId="b4fac9ac71d9338a" providerId="LiveId" clId="{C0AFD20F-9F56-4F95-B5F0-F8E9E5B58237}" dt="2023-03-13T17:04:47.285" v="526" actId="11529"/>
          <ac:spMkLst>
            <pc:docMk/>
            <pc:sldMk cId="150943792" sldId="259"/>
            <ac:spMk id="3" creationId="{26661E57-ED0F-43CD-75AB-2EBF2F04C319}"/>
          </ac:spMkLst>
        </pc:spChg>
        <pc:spChg chg="del">
          <ac:chgData name="Farzine Hossen" userId="b4fac9ac71d9338a" providerId="LiveId" clId="{C0AFD20F-9F56-4F95-B5F0-F8E9E5B58237}" dt="2023-03-13T10:39:40.621" v="419" actId="478"/>
          <ac:spMkLst>
            <pc:docMk/>
            <pc:sldMk cId="150943792" sldId="259"/>
            <ac:spMk id="9" creationId="{40DE7E82-12AA-7137-7EFE-1C3864C44004}"/>
          </ac:spMkLst>
        </pc:spChg>
      </pc:sldChg>
      <pc:sldChg chg="add del">
        <pc:chgData name="Farzine Hossen" userId="b4fac9ac71d9338a" providerId="LiveId" clId="{C0AFD20F-9F56-4F95-B5F0-F8E9E5B58237}" dt="2023-03-13T17:10:27.295" v="548" actId="2696"/>
        <pc:sldMkLst>
          <pc:docMk/>
          <pc:sldMk cId="1861121546" sldId="259"/>
        </pc:sldMkLst>
      </pc:sldChg>
      <pc:sldChg chg="addSp delSp modSp add mod delAnim modAnim">
        <pc:chgData name="Farzine Hossen" userId="b4fac9ac71d9338a" providerId="LiveId" clId="{C0AFD20F-9F56-4F95-B5F0-F8E9E5B58237}" dt="2023-03-13T18:32:14.659" v="1569"/>
        <pc:sldMkLst>
          <pc:docMk/>
          <pc:sldMk cId="4101786223" sldId="259"/>
        </pc:sldMkLst>
        <pc:spChg chg="add mod">
          <ac:chgData name="Farzine Hossen" userId="b4fac9ac71d9338a" providerId="LiveId" clId="{C0AFD20F-9F56-4F95-B5F0-F8E9E5B58237}" dt="2023-03-13T17:29:36.595" v="622" actId="1076"/>
          <ac:spMkLst>
            <pc:docMk/>
            <pc:sldMk cId="4101786223" sldId="259"/>
            <ac:spMk id="2" creationId="{2626698D-7C8C-706F-5572-7F9B36B9F8BF}"/>
          </ac:spMkLst>
        </pc:spChg>
        <pc:spChg chg="del mod">
          <ac:chgData name="Farzine Hossen" userId="b4fac9ac71d9338a" providerId="LiveId" clId="{C0AFD20F-9F56-4F95-B5F0-F8E9E5B58237}" dt="2023-03-13T17:42:30.615" v="646" actId="478"/>
          <ac:spMkLst>
            <pc:docMk/>
            <pc:sldMk cId="4101786223" sldId="259"/>
            <ac:spMk id="3" creationId="{F1617ED8-4CF6-A2ED-2305-A00029CA713E}"/>
          </ac:spMkLst>
        </pc:spChg>
        <pc:spChg chg="mod">
          <ac:chgData name="Farzine Hossen" userId="b4fac9ac71d9338a" providerId="LiveId" clId="{C0AFD20F-9F56-4F95-B5F0-F8E9E5B58237}" dt="2023-03-13T17:18:09.459" v="584" actId="1076"/>
          <ac:spMkLst>
            <pc:docMk/>
            <pc:sldMk cId="4101786223" sldId="259"/>
            <ac:spMk id="4" creationId="{D0AA8A52-8925-C09C-1D89-A4B5A92D1BFD}"/>
          </ac:spMkLst>
        </pc:spChg>
        <pc:spChg chg="mod">
          <ac:chgData name="Farzine Hossen" userId="b4fac9ac71d9338a" providerId="LiveId" clId="{C0AFD20F-9F56-4F95-B5F0-F8E9E5B58237}" dt="2023-03-13T17:29:23.335" v="621" actId="1076"/>
          <ac:spMkLst>
            <pc:docMk/>
            <pc:sldMk cId="4101786223" sldId="259"/>
            <ac:spMk id="5" creationId="{79BE1C1D-12C3-357F-B452-028CA643F413}"/>
          </ac:spMkLst>
        </pc:spChg>
        <pc:spChg chg="mod">
          <ac:chgData name="Farzine Hossen" userId="b4fac9ac71d9338a" providerId="LiveId" clId="{C0AFD20F-9F56-4F95-B5F0-F8E9E5B58237}" dt="2023-03-13T17:18:55.462" v="592" actId="20577"/>
          <ac:spMkLst>
            <pc:docMk/>
            <pc:sldMk cId="4101786223" sldId="259"/>
            <ac:spMk id="8" creationId="{8D5A7B3C-E9E0-3E4D-4221-09D36B1421D5}"/>
          </ac:spMkLst>
        </pc:spChg>
        <pc:spChg chg="del mod">
          <ac:chgData name="Farzine Hossen" userId="b4fac9ac71d9338a" providerId="LiveId" clId="{C0AFD20F-9F56-4F95-B5F0-F8E9E5B58237}" dt="2023-03-13T17:42:10.963" v="644"/>
          <ac:spMkLst>
            <pc:docMk/>
            <pc:sldMk cId="4101786223" sldId="259"/>
            <ac:spMk id="9" creationId="{02F893EA-B720-7482-56FB-1A096081B8F8}"/>
          </ac:spMkLst>
        </pc:spChg>
        <pc:spChg chg="add mod">
          <ac:chgData name="Farzine Hossen" userId="b4fac9ac71d9338a" providerId="LiveId" clId="{C0AFD20F-9F56-4F95-B5F0-F8E9E5B58237}" dt="2023-03-13T17:18:52.454" v="591" actId="1076"/>
          <ac:spMkLst>
            <pc:docMk/>
            <pc:sldMk cId="4101786223" sldId="259"/>
            <ac:spMk id="10" creationId="{FDA86962-D27A-7AE1-A91D-582CFF99EBB0}"/>
          </ac:spMkLst>
        </pc:spChg>
        <pc:spChg chg="del mod">
          <ac:chgData name="Farzine Hossen" userId="b4fac9ac71d9338a" providerId="LiveId" clId="{C0AFD20F-9F56-4F95-B5F0-F8E9E5B58237}" dt="2023-03-13T17:44:35.609" v="657" actId="478"/>
          <ac:spMkLst>
            <pc:docMk/>
            <pc:sldMk cId="4101786223" sldId="259"/>
            <ac:spMk id="11" creationId="{EA178F24-04FD-0DA7-837F-57BA1F951ADF}"/>
          </ac:spMkLst>
        </pc:spChg>
        <pc:spChg chg="add mod">
          <ac:chgData name="Farzine Hossen" userId="b4fac9ac71d9338a" providerId="LiveId" clId="{C0AFD20F-9F56-4F95-B5F0-F8E9E5B58237}" dt="2023-03-13T17:30:02.734" v="623" actId="1076"/>
          <ac:spMkLst>
            <pc:docMk/>
            <pc:sldMk cId="4101786223" sldId="259"/>
            <ac:spMk id="12" creationId="{40F57FD0-6D33-1072-435F-DFB71B368D2F}"/>
          </ac:spMkLst>
        </pc:spChg>
        <pc:spChg chg="add mod">
          <ac:chgData name="Farzine Hossen" userId="b4fac9ac71d9338a" providerId="LiveId" clId="{C0AFD20F-9F56-4F95-B5F0-F8E9E5B58237}" dt="2023-03-13T17:25:04.047" v="615" actId="1076"/>
          <ac:spMkLst>
            <pc:docMk/>
            <pc:sldMk cId="4101786223" sldId="259"/>
            <ac:spMk id="13" creationId="{831377A3-BDE1-4943-461A-3E1E91D3F8E0}"/>
          </ac:spMkLst>
        </pc:spChg>
        <pc:spChg chg="add del mod">
          <ac:chgData name="Farzine Hossen" userId="b4fac9ac71d9338a" providerId="LiveId" clId="{C0AFD20F-9F56-4F95-B5F0-F8E9E5B58237}" dt="2023-03-13T17:38:07.174" v="637"/>
          <ac:spMkLst>
            <pc:docMk/>
            <pc:sldMk cId="4101786223" sldId="259"/>
            <ac:spMk id="14" creationId="{491065B7-7B7A-857C-3591-A470AA0EB85E}"/>
          </ac:spMkLst>
        </pc:spChg>
        <pc:spChg chg="add del mod">
          <ac:chgData name="Farzine Hossen" userId="b4fac9ac71d9338a" providerId="LiveId" clId="{C0AFD20F-9F56-4F95-B5F0-F8E9E5B58237}" dt="2023-03-13T17:38:06.572" v="636"/>
          <ac:spMkLst>
            <pc:docMk/>
            <pc:sldMk cId="4101786223" sldId="259"/>
            <ac:spMk id="15" creationId="{8B6CE5CA-CB1F-5DFD-5FDE-530F7C98EFF0}"/>
          </ac:spMkLst>
        </pc:spChg>
        <pc:spChg chg="add del mod">
          <ac:chgData name="Farzine Hossen" userId="b4fac9ac71d9338a" providerId="LiveId" clId="{C0AFD20F-9F56-4F95-B5F0-F8E9E5B58237}" dt="2023-03-13T17:42:57.911" v="649"/>
          <ac:spMkLst>
            <pc:docMk/>
            <pc:sldMk cId="4101786223" sldId="259"/>
            <ac:spMk id="16" creationId="{0E2382E0-51B8-C9C7-5457-FAD89C75581A}"/>
          </ac:spMkLst>
        </pc:spChg>
        <pc:spChg chg="add mod">
          <ac:chgData name="Farzine Hossen" userId="b4fac9ac71d9338a" providerId="LiveId" clId="{C0AFD20F-9F56-4F95-B5F0-F8E9E5B58237}" dt="2023-03-13T17:48:26.257" v="893" actId="1076"/>
          <ac:spMkLst>
            <pc:docMk/>
            <pc:sldMk cId="4101786223" sldId="259"/>
            <ac:spMk id="17" creationId="{4A354B0C-6185-1F4F-3FCD-3F82625AEB6A}"/>
          </ac:spMkLst>
        </pc:spChg>
        <pc:spChg chg="add del mod">
          <ac:chgData name="Farzine Hossen" userId="b4fac9ac71d9338a" providerId="LiveId" clId="{C0AFD20F-9F56-4F95-B5F0-F8E9E5B58237}" dt="2023-03-13T18:30:22.484" v="1560" actId="478"/>
          <ac:spMkLst>
            <pc:docMk/>
            <pc:sldMk cId="4101786223" sldId="259"/>
            <ac:spMk id="18" creationId="{FB03EAEC-5B30-EA6B-386F-ACAC2DA6C3B7}"/>
          </ac:spMkLst>
        </pc:spChg>
        <pc:spChg chg="add mod">
          <ac:chgData name="Farzine Hossen" userId="b4fac9ac71d9338a" providerId="LiveId" clId="{C0AFD20F-9F56-4F95-B5F0-F8E9E5B58237}" dt="2023-03-13T18:32:14.659" v="1569"/>
          <ac:spMkLst>
            <pc:docMk/>
            <pc:sldMk cId="4101786223" sldId="259"/>
            <ac:spMk id="19" creationId="{3BDB406B-2499-7B4B-BC5B-356AB853562E}"/>
          </ac:spMkLst>
        </pc:spChg>
      </pc:sldChg>
      <pc:sldChg chg="addSp delSp modSp add mod delAnim">
        <pc:chgData name="Farzine Hossen" userId="b4fac9ac71d9338a" providerId="LiveId" clId="{C0AFD20F-9F56-4F95-B5F0-F8E9E5B58237}" dt="2023-03-13T18:32:20.707" v="1570"/>
        <pc:sldMkLst>
          <pc:docMk/>
          <pc:sldMk cId="947442217" sldId="260"/>
        </pc:sldMkLst>
        <pc:spChg chg="mod">
          <ac:chgData name="Farzine Hossen" userId="b4fac9ac71d9338a" providerId="LiveId" clId="{C0AFD20F-9F56-4F95-B5F0-F8E9E5B58237}" dt="2023-03-13T17:17:51.077" v="582" actId="1076"/>
          <ac:spMkLst>
            <pc:docMk/>
            <pc:sldMk cId="947442217" sldId="260"/>
            <ac:spMk id="2" creationId="{2626698D-7C8C-706F-5572-7F9B36B9F8BF}"/>
          </ac:spMkLst>
        </pc:spChg>
        <pc:spChg chg="del mod">
          <ac:chgData name="Farzine Hossen" userId="b4fac9ac71d9338a" providerId="LiveId" clId="{C0AFD20F-9F56-4F95-B5F0-F8E9E5B58237}" dt="2023-03-13T17:51:32.042" v="897" actId="478"/>
          <ac:spMkLst>
            <pc:docMk/>
            <pc:sldMk cId="947442217" sldId="260"/>
            <ac:spMk id="3" creationId="{F1617ED8-4CF6-A2ED-2305-A00029CA713E}"/>
          </ac:spMkLst>
        </pc:spChg>
        <pc:spChg chg="mod">
          <ac:chgData name="Farzine Hossen" userId="b4fac9ac71d9338a" providerId="LiveId" clId="{C0AFD20F-9F56-4F95-B5F0-F8E9E5B58237}" dt="2023-03-13T17:17:16.119" v="577" actId="1076"/>
          <ac:spMkLst>
            <pc:docMk/>
            <pc:sldMk cId="947442217" sldId="260"/>
            <ac:spMk id="4" creationId="{D0AA8A52-8925-C09C-1D89-A4B5A92D1BFD}"/>
          </ac:spMkLst>
        </pc:spChg>
        <pc:spChg chg="mod">
          <ac:chgData name="Farzine Hossen" userId="b4fac9ac71d9338a" providerId="LiveId" clId="{C0AFD20F-9F56-4F95-B5F0-F8E9E5B58237}" dt="2023-03-13T17:30:52.722" v="624" actId="1076"/>
          <ac:spMkLst>
            <pc:docMk/>
            <pc:sldMk cId="947442217" sldId="260"/>
            <ac:spMk id="5" creationId="{79BE1C1D-12C3-357F-B452-028CA643F413}"/>
          </ac:spMkLst>
        </pc:spChg>
        <pc:spChg chg="mod">
          <ac:chgData name="Farzine Hossen" userId="b4fac9ac71d9338a" providerId="LiveId" clId="{C0AFD20F-9F56-4F95-B5F0-F8E9E5B58237}" dt="2023-03-13T17:17:46.484" v="581" actId="20577"/>
          <ac:spMkLst>
            <pc:docMk/>
            <pc:sldMk cId="947442217" sldId="260"/>
            <ac:spMk id="8" creationId="{8D5A7B3C-E9E0-3E4D-4221-09D36B1421D5}"/>
          </ac:spMkLst>
        </pc:spChg>
        <pc:spChg chg="del mod">
          <ac:chgData name="Farzine Hossen" userId="b4fac9ac71d9338a" providerId="LiveId" clId="{C0AFD20F-9F56-4F95-B5F0-F8E9E5B58237}" dt="2023-03-13T17:51:28.399" v="895" actId="478"/>
          <ac:spMkLst>
            <pc:docMk/>
            <pc:sldMk cId="947442217" sldId="260"/>
            <ac:spMk id="9" creationId="{02F893EA-B720-7482-56FB-1A096081B8F8}"/>
          </ac:spMkLst>
        </pc:spChg>
        <pc:spChg chg="add mod">
          <ac:chgData name="Farzine Hossen" userId="b4fac9ac71d9338a" providerId="LiveId" clId="{C0AFD20F-9F56-4F95-B5F0-F8E9E5B58237}" dt="2023-03-13T17:17:55.817" v="583" actId="1076"/>
          <ac:spMkLst>
            <pc:docMk/>
            <pc:sldMk cId="947442217" sldId="260"/>
            <ac:spMk id="10" creationId="{DEEF302F-E613-1AC7-8EC1-75E757AA0AEB}"/>
          </ac:spMkLst>
        </pc:spChg>
        <pc:spChg chg="del mod">
          <ac:chgData name="Farzine Hossen" userId="b4fac9ac71d9338a" providerId="LiveId" clId="{C0AFD20F-9F56-4F95-B5F0-F8E9E5B58237}" dt="2023-03-13T17:51:44.169" v="902" actId="478"/>
          <ac:spMkLst>
            <pc:docMk/>
            <pc:sldMk cId="947442217" sldId="260"/>
            <ac:spMk id="11" creationId="{EA178F24-04FD-0DA7-837F-57BA1F951ADF}"/>
          </ac:spMkLst>
        </pc:spChg>
        <pc:spChg chg="add mod">
          <ac:chgData name="Farzine Hossen" userId="b4fac9ac71d9338a" providerId="LiveId" clId="{C0AFD20F-9F56-4F95-B5F0-F8E9E5B58237}" dt="2023-03-13T17:22:23.491" v="603"/>
          <ac:spMkLst>
            <pc:docMk/>
            <pc:sldMk cId="947442217" sldId="260"/>
            <ac:spMk id="12" creationId="{E49D4E4D-0988-0BD2-34E6-95F0604C3E57}"/>
          </ac:spMkLst>
        </pc:spChg>
        <pc:spChg chg="add mod">
          <ac:chgData name="Farzine Hossen" userId="b4fac9ac71d9338a" providerId="LiveId" clId="{C0AFD20F-9F56-4F95-B5F0-F8E9E5B58237}" dt="2023-03-13T17:24:45.796" v="613" actId="1076"/>
          <ac:spMkLst>
            <pc:docMk/>
            <pc:sldMk cId="947442217" sldId="260"/>
            <ac:spMk id="13" creationId="{DBC82478-AC83-9744-CE7F-9C432D48015B}"/>
          </ac:spMkLst>
        </pc:spChg>
        <pc:spChg chg="add mod">
          <ac:chgData name="Farzine Hossen" userId="b4fac9ac71d9338a" providerId="LiveId" clId="{C0AFD20F-9F56-4F95-B5F0-F8E9E5B58237}" dt="2023-03-13T18:00:15.341" v="1023" actId="5793"/>
          <ac:spMkLst>
            <pc:docMk/>
            <pc:sldMk cId="947442217" sldId="260"/>
            <ac:spMk id="14" creationId="{A3405973-58E4-56AE-1A28-DACF0C0F2CB2}"/>
          </ac:spMkLst>
        </pc:spChg>
        <pc:spChg chg="add del mod">
          <ac:chgData name="Farzine Hossen" userId="b4fac9ac71d9338a" providerId="LiveId" clId="{C0AFD20F-9F56-4F95-B5F0-F8E9E5B58237}" dt="2023-03-13T18:30:28.448" v="1561" actId="478"/>
          <ac:spMkLst>
            <pc:docMk/>
            <pc:sldMk cId="947442217" sldId="260"/>
            <ac:spMk id="15" creationId="{3476AC34-5A5C-B8F1-9C0A-F03BD3054FFD}"/>
          </ac:spMkLst>
        </pc:spChg>
        <pc:spChg chg="add mod">
          <ac:chgData name="Farzine Hossen" userId="b4fac9ac71d9338a" providerId="LiveId" clId="{C0AFD20F-9F56-4F95-B5F0-F8E9E5B58237}" dt="2023-03-13T18:32:20.707" v="1570"/>
          <ac:spMkLst>
            <pc:docMk/>
            <pc:sldMk cId="947442217" sldId="260"/>
            <ac:spMk id="16" creationId="{BEACEE0A-185C-B853-3AE0-F0B15278788F}"/>
          </ac:spMkLst>
        </pc:spChg>
      </pc:sldChg>
      <pc:sldChg chg="addSp delSp modSp add mod delAnim modAnim">
        <pc:chgData name="Farzine Hossen" userId="b4fac9ac71d9338a" providerId="LiveId" clId="{C0AFD20F-9F56-4F95-B5F0-F8E9E5B58237}" dt="2023-03-13T18:32:26.985" v="1571"/>
        <pc:sldMkLst>
          <pc:docMk/>
          <pc:sldMk cId="3744939619" sldId="261"/>
        </pc:sldMkLst>
        <pc:spChg chg="mod">
          <ac:chgData name="Farzine Hossen" userId="b4fac9ac71d9338a" providerId="LiveId" clId="{C0AFD20F-9F56-4F95-B5F0-F8E9E5B58237}" dt="2023-03-13T17:32:57.140" v="626" actId="1076"/>
          <ac:spMkLst>
            <pc:docMk/>
            <pc:sldMk cId="3744939619" sldId="261"/>
            <ac:spMk id="2" creationId="{2626698D-7C8C-706F-5572-7F9B36B9F8BF}"/>
          </ac:spMkLst>
        </pc:spChg>
        <pc:spChg chg="del mod">
          <ac:chgData name="Farzine Hossen" userId="b4fac9ac71d9338a" providerId="LiveId" clId="{C0AFD20F-9F56-4F95-B5F0-F8E9E5B58237}" dt="2023-03-13T18:00:43.207" v="1028" actId="478"/>
          <ac:spMkLst>
            <pc:docMk/>
            <pc:sldMk cId="3744939619" sldId="261"/>
            <ac:spMk id="3" creationId="{F1617ED8-4CF6-A2ED-2305-A00029CA713E}"/>
          </ac:spMkLst>
        </pc:spChg>
        <pc:spChg chg="mod">
          <ac:chgData name="Farzine Hossen" userId="b4fac9ac71d9338a" providerId="LiveId" clId="{C0AFD20F-9F56-4F95-B5F0-F8E9E5B58237}" dt="2023-03-13T17:32:43.194" v="625" actId="1076"/>
          <ac:spMkLst>
            <pc:docMk/>
            <pc:sldMk cId="3744939619" sldId="261"/>
            <ac:spMk id="5" creationId="{79BE1C1D-12C3-357F-B452-028CA643F413}"/>
          </ac:spMkLst>
        </pc:spChg>
        <pc:spChg chg="del mod">
          <ac:chgData name="Farzine Hossen" userId="b4fac9ac71d9338a" providerId="LiveId" clId="{C0AFD20F-9F56-4F95-B5F0-F8E9E5B58237}" dt="2023-03-13T18:00:39.546" v="1026" actId="478"/>
          <ac:spMkLst>
            <pc:docMk/>
            <pc:sldMk cId="3744939619" sldId="261"/>
            <ac:spMk id="9" creationId="{02F893EA-B720-7482-56FB-1A096081B8F8}"/>
          </ac:spMkLst>
        </pc:spChg>
        <pc:spChg chg="mod">
          <ac:chgData name="Farzine Hossen" userId="b4fac9ac71d9338a" providerId="LiveId" clId="{C0AFD20F-9F56-4F95-B5F0-F8E9E5B58237}" dt="2023-03-13T17:33:10.900" v="627" actId="1076"/>
          <ac:spMkLst>
            <pc:docMk/>
            <pc:sldMk cId="3744939619" sldId="261"/>
            <ac:spMk id="10" creationId="{DEEF302F-E613-1AC7-8EC1-75E757AA0AEB}"/>
          </ac:spMkLst>
        </pc:spChg>
        <pc:spChg chg="del mod">
          <ac:chgData name="Farzine Hossen" userId="b4fac9ac71d9338a" providerId="LiveId" clId="{C0AFD20F-9F56-4F95-B5F0-F8E9E5B58237}" dt="2023-03-13T18:00:51.488" v="1031" actId="478"/>
          <ac:spMkLst>
            <pc:docMk/>
            <pc:sldMk cId="3744939619" sldId="261"/>
            <ac:spMk id="11" creationId="{EA178F24-04FD-0DA7-837F-57BA1F951ADF}"/>
          </ac:spMkLst>
        </pc:spChg>
        <pc:spChg chg="add mod">
          <ac:chgData name="Farzine Hossen" userId="b4fac9ac71d9338a" providerId="LiveId" clId="{C0AFD20F-9F56-4F95-B5F0-F8E9E5B58237}" dt="2023-03-13T17:33:25.241" v="628" actId="1076"/>
          <ac:spMkLst>
            <pc:docMk/>
            <pc:sldMk cId="3744939619" sldId="261"/>
            <ac:spMk id="12" creationId="{3F2E5EEF-3A4F-3F0F-4375-BD57F93808FA}"/>
          </ac:spMkLst>
        </pc:spChg>
        <pc:spChg chg="add mod">
          <ac:chgData name="Farzine Hossen" userId="b4fac9ac71d9338a" providerId="LiveId" clId="{C0AFD20F-9F56-4F95-B5F0-F8E9E5B58237}" dt="2023-03-13T17:24:33.840" v="611" actId="1076"/>
          <ac:spMkLst>
            <pc:docMk/>
            <pc:sldMk cId="3744939619" sldId="261"/>
            <ac:spMk id="13" creationId="{9639182F-9D6B-F377-945A-957F6A69D5FA}"/>
          </ac:spMkLst>
        </pc:spChg>
        <pc:spChg chg="add mod">
          <ac:chgData name="Farzine Hossen" userId="b4fac9ac71d9338a" providerId="LiveId" clId="{C0AFD20F-9F56-4F95-B5F0-F8E9E5B58237}" dt="2023-03-13T18:06:20.546" v="1192" actId="20577"/>
          <ac:spMkLst>
            <pc:docMk/>
            <pc:sldMk cId="3744939619" sldId="261"/>
            <ac:spMk id="14" creationId="{AE2FD004-E0C9-60FB-5E0C-AA871150098E}"/>
          </ac:spMkLst>
        </pc:spChg>
        <pc:spChg chg="add del mod">
          <ac:chgData name="Farzine Hossen" userId="b4fac9ac71d9338a" providerId="LiveId" clId="{C0AFD20F-9F56-4F95-B5F0-F8E9E5B58237}" dt="2023-03-13T18:30:33.615" v="1563" actId="478"/>
          <ac:spMkLst>
            <pc:docMk/>
            <pc:sldMk cId="3744939619" sldId="261"/>
            <ac:spMk id="15" creationId="{B3A2FAF2-AB9E-514C-827D-A3541907011E}"/>
          </ac:spMkLst>
        </pc:spChg>
        <pc:spChg chg="add mod">
          <ac:chgData name="Farzine Hossen" userId="b4fac9ac71d9338a" providerId="LiveId" clId="{C0AFD20F-9F56-4F95-B5F0-F8E9E5B58237}" dt="2023-03-13T18:32:26.985" v="1571"/>
          <ac:spMkLst>
            <pc:docMk/>
            <pc:sldMk cId="3744939619" sldId="261"/>
            <ac:spMk id="16" creationId="{07D47EC6-56BA-83CB-2C75-407C80937A5D}"/>
          </ac:spMkLst>
        </pc:spChg>
      </pc:sldChg>
      <pc:sldChg chg="addSp delSp modSp add mod delAnim modAnim">
        <pc:chgData name="Farzine Hossen" userId="b4fac9ac71d9338a" providerId="LiveId" clId="{C0AFD20F-9F56-4F95-B5F0-F8E9E5B58237}" dt="2023-03-13T18:32:31.192" v="1572"/>
        <pc:sldMkLst>
          <pc:docMk/>
          <pc:sldMk cId="1788149900" sldId="262"/>
        </pc:sldMkLst>
        <pc:spChg chg="mod">
          <ac:chgData name="Farzine Hossen" userId="b4fac9ac71d9338a" providerId="LiveId" clId="{C0AFD20F-9F56-4F95-B5F0-F8E9E5B58237}" dt="2023-03-13T17:34:14.501" v="630" actId="1076"/>
          <ac:spMkLst>
            <pc:docMk/>
            <pc:sldMk cId="1788149900" sldId="262"/>
            <ac:spMk id="2" creationId="{2626698D-7C8C-706F-5572-7F9B36B9F8BF}"/>
          </ac:spMkLst>
        </pc:spChg>
        <pc:spChg chg="del mod">
          <ac:chgData name="Farzine Hossen" userId="b4fac9ac71d9338a" providerId="LiveId" clId="{C0AFD20F-9F56-4F95-B5F0-F8E9E5B58237}" dt="2023-03-13T18:07:02.381" v="1198" actId="478"/>
          <ac:spMkLst>
            <pc:docMk/>
            <pc:sldMk cId="1788149900" sldId="262"/>
            <ac:spMk id="3" creationId="{F1617ED8-4CF6-A2ED-2305-A00029CA713E}"/>
          </ac:spMkLst>
        </pc:spChg>
        <pc:spChg chg="mod">
          <ac:chgData name="Farzine Hossen" userId="b4fac9ac71d9338a" providerId="LiveId" clId="{C0AFD20F-9F56-4F95-B5F0-F8E9E5B58237}" dt="2023-03-13T17:34:01.203" v="629" actId="1076"/>
          <ac:spMkLst>
            <pc:docMk/>
            <pc:sldMk cId="1788149900" sldId="262"/>
            <ac:spMk id="5" creationId="{79BE1C1D-12C3-357F-B452-028CA643F413}"/>
          </ac:spMkLst>
        </pc:spChg>
        <pc:spChg chg="del mod">
          <ac:chgData name="Farzine Hossen" userId="b4fac9ac71d9338a" providerId="LiveId" clId="{C0AFD20F-9F56-4F95-B5F0-F8E9E5B58237}" dt="2023-03-13T18:06:59.441" v="1196" actId="478"/>
          <ac:spMkLst>
            <pc:docMk/>
            <pc:sldMk cId="1788149900" sldId="262"/>
            <ac:spMk id="9" creationId="{02F893EA-B720-7482-56FB-1A096081B8F8}"/>
          </ac:spMkLst>
        </pc:spChg>
        <pc:spChg chg="mod">
          <ac:chgData name="Farzine Hossen" userId="b4fac9ac71d9338a" providerId="LiveId" clId="{C0AFD20F-9F56-4F95-B5F0-F8E9E5B58237}" dt="2023-03-13T17:34:27.787" v="631" actId="1076"/>
          <ac:spMkLst>
            <pc:docMk/>
            <pc:sldMk cId="1788149900" sldId="262"/>
            <ac:spMk id="10" creationId="{DEEF302F-E613-1AC7-8EC1-75E757AA0AEB}"/>
          </ac:spMkLst>
        </pc:spChg>
        <pc:spChg chg="del mod">
          <ac:chgData name="Farzine Hossen" userId="b4fac9ac71d9338a" providerId="LiveId" clId="{C0AFD20F-9F56-4F95-B5F0-F8E9E5B58237}" dt="2023-03-13T18:07:09.569" v="1201" actId="478"/>
          <ac:spMkLst>
            <pc:docMk/>
            <pc:sldMk cId="1788149900" sldId="262"/>
            <ac:spMk id="11" creationId="{EA178F24-04FD-0DA7-837F-57BA1F951ADF}"/>
          </ac:spMkLst>
        </pc:spChg>
        <pc:spChg chg="mod">
          <ac:chgData name="Farzine Hossen" userId="b4fac9ac71d9338a" providerId="LiveId" clId="{C0AFD20F-9F56-4F95-B5F0-F8E9E5B58237}" dt="2023-03-13T17:34:43.799" v="632" actId="1076"/>
          <ac:spMkLst>
            <pc:docMk/>
            <pc:sldMk cId="1788149900" sldId="262"/>
            <ac:spMk id="12" creationId="{3F2E5EEF-3A4F-3F0F-4375-BD57F93808FA}"/>
          </ac:spMkLst>
        </pc:spChg>
        <pc:spChg chg="add mod">
          <ac:chgData name="Farzine Hossen" userId="b4fac9ac71d9338a" providerId="LiveId" clId="{C0AFD20F-9F56-4F95-B5F0-F8E9E5B58237}" dt="2023-03-13T17:23:51.245" v="609" actId="11529"/>
          <ac:spMkLst>
            <pc:docMk/>
            <pc:sldMk cId="1788149900" sldId="262"/>
            <ac:spMk id="13" creationId="{243DB282-B728-8EFC-7701-6C5B430D2298}"/>
          </ac:spMkLst>
        </pc:spChg>
        <pc:spChg chg="add mod">
          <ac:chgData name="Farzine Hossen" userId="b4fac9ac71d9338a" providerId="LiveId" clId="{C0AFD20F-9F56-4F95-B5F0-F8E9E5B58237}" dt="2023-03-13T18:12:26.523" v="1311" actId="20577"/>
          <ac:spMkLst>
            <pc:docMk/>
            <pc:sldMk cId="1788149900" sldId="262"/>
            <ac:spMk id="14" creationId="{99835A9B-8D81-77DB-4C32-7AC0AADC7EED}"/>
          </ac:spMkLst>
        </pc:spChg>
        <pc:spChg chg="add del mod">
          <ac:chgData name="Farzine Hossen" userId="b4fac9ac71d9338a" providerId="LiveId" clId="{C0AFD20F-9F56-4F95-B5F0-F8E9E5B58237}" dt="2023-03-13T18:30:40.787" v="1565" actId="478"/>
          <ac:spMkLst>
            <pc:docMk/>
            <pc:sldMk cId="1788149900" sldId="262"/>
            <ac:spMk id="15" creationId="{8D3BC129-BCB4-7C8A-5AF6-407DC00BB346}"/>
          </ac:spMkLst>
        </pc:spChg>
        <pc:spChg chg="add mod">
          <ac:chgData name="Farzine Hossen" userId="b4fac9ac71d9338a" providerId="LiveId" clId="{C0AFD20F-9F56-4F95-B5F0-F8E9E5B58237}" dt="2023-03-13T18:32:31.192" v="1572"/>
          <ac:spMkLst>
            <pc:docMk/>
            <pc:sldMk cId="1788149900" sldId="262"/>
            <ac:spMk id="16" creationId="{E9B9A173-4DB2-6891-F028-BCE00782E710}"/>
          </ac:spMkLst>
        </pc:spChg>
      </pc:sldChg>
      <pc:sldChg chg="addSp delSp modSp add mod delAnim modAnim">
        <pc:chgData name="Farzine Hossen" userId="b4fac9ac71d9338a" providerId="LiveId" clId="{C0AFD20F-9F56-4F95-B5F0-F8E9E5B58237}" dt="2023-03-13T18:32:37.573" v="1573"/>
        <pc:sldMkLst>
          <pc:docMk/>
          <pc:sldMk cId="2686064465" sldId="263"/>
        </pc:sldMkLst>
        <pc:spChg chg="del mod">
          <ac:chgData name="Farzine Hossen" userId="b4fac9ac71d9338a" providerId="LiveId" clId="{C0AFD20F-9F56-4F95-B5F0-F8E9E5B58237}" dt="2023-03-13T18:12:57.532" v="1316" actId="478"/>
          <ac:spMkLst>
            <pc:docMk/>
            <pc:sldMk cId="2686064465" sldId="263"/>
            <ac:spMk id="3" creationId="{F1617ED8-4CF6-A2ED-2305-A00029CA713E}"/>
          </ac:spMkLst>
        </pc:spChg>
        <pc:spChg chg="mod">
          <ac:chgData name="Farzine Hossen" userId="b4fac9ac71d9338a" providerId="LiveId" clId="{C0AFD20F-9F56-4F95-B5F0-F8E9E5B58237}" dt="2023-03-13T17:35:44.106" v="633" actId="1076"/>
          <ac:spMkLst>
            <pc:docMk/>
            <pc:sldMk cId="2686064465" sldId="263"/>
            <ac:spMk id="5" creationId="{79BE1C1D-12C3-357F-B452-028CA643F413}"/>
          </ac:spMkLst>
        </pc:spChg>
        <pc:spChg chg="mod">
          <ac:chgData name="Farzine Hossen" userId="b4fac9ac71d9338a" providerId="LiveId" clId="{C0AFD20F-9F56-4F95-B5F0-F8E9E5B58237}" dt="2023-03-13T18:13:18.212" v="1321" actId="1076"/>
          <ac:spMkLst>
            <pc:docMk/>
            <pc:sldMk cId="2686064465" sldId="263"/>
            <ac:spMk id="8" creationId="{8D5A7B3C-E9E0-3E4D-4221-09D36B1421D5}"/>
          </ac:spMkLst>
        </pc:spChg>
        <pc:spChg chg="del mod">
          <ac:chgData name="Farzine Hossen" userId="b4fac9ac71d9338a" providerId="LiveId" clId="{C0AFD20F-9F56-4F95-B5F0-F8E9E5B58237}" dt="2023-03-13T18:12:54.160" v="1314" actId="478"/>
          <ac:spMkLst>
            <pc:docMk/>
            <pc:sldMk cId="2686064465" sldId="263"/>
            <ac:spMk id="9" creationId="{02F893EA-B720-7482-56FB-1A096081B8F8}"/>
          </ac:spMkLst>
        </pc:spChg>
        <pc:spChg chg="del mod">
          <ac:chgData name="Farzine Hossen" userId="b4fac9ac71d9338a" providerId="LiveId" clId="{C0AFD20F-9F56-4F95-B5F0-F8E9E5B58237}" dt="2023-03-13T18:13:04.901" v="1319" actId="478"/>
          <ac:spMkLst>
            <pc:docMk/>
            <pc:sldMk cId="2686064465" sldId="263"/>
            <ac:spMk id="11" creationId="{EA178F24-04FD-0DA7-837F-57BA1F951ADF}"/>
          </ac:spMkLst>
        </pc:spChg>
        <pc:spChg chg="add mod">
          <ac:chgData name="Farzine Hossen" userId="b4fac9ac71d9338a" providerId="LiveId" clId="{C0AFD20F-9F56-4F95-B5F0-F8E9E5B58237}" dt="2023-03-13T18:15:18.500" v="1375" actId="20577"/>
          <ac:spMkLst>
            <pc:docMk/>
            <pc:sldMk cId="2686064465" sldId="263"/>
            <ac:spMk id="14" creationId="{0C55C94F-EE9A-48D2-650C-E6924FE44354}"/>
          </ac:spMkLst>
        </pc:spChg>
        <pc:spChg chg="add del mod">
          <ac:chgData name="Farzine Hossen" userId="b4fac9ac71d9338a" providerId="LiveId" clId="{C0AFD20F-9F56-4F95-B5F0-F8E9E5B58237}" dt="2023-03-13T18:30:46.065" v="1566" actId="478"/>
          <ac:spMkLst>
            <pc:docMk/>
            <pc:sldMk cId="2686064465" sldId="263"/>
            <ac:spMk id="15" creationId="{A3223B4E-E663-3986-8DCE-FBBB3FD69628}"/>
          </ac:spMkLst>
        </pc:spChg>
        <pc:spChg chg="add mod">
          <ac:chgData name="Farzine Hossen" userId="b4fac9ac71d9338a" providerId="LiveId" clId="{C0AFD20F-9F56-4F95-B5F0-F8E9E5B58237}" dt="2023-03-13T18:32:37.573" v="1573"/>
          <ac:spMkLst>
            <pc:docMk/>
            <pc:sldMk cId="2686064465" sldId="263"/>
            <ac:spMk id="16" creationId="{A9A0F78B-3FBA-9B32-D4E5-9114AD197648}"/>
          </ac:spMkLst>
        </pc:spChg>
      </pc:sldChg>
      <pc:sldChg chg="addSp delSp modSp add mod">
        <pc:chgData name="Farzine Hossen" userId="b4fac9ac71d9338a" providerId="LiveId" clId="{C0AFD20F-9F56-4F95-B5F0-F8E9E5B58237}" dt="2023-03-13T18:26:06.061" v="1549" actId="1076"/>
        <pc:sldMkLst>
          <pc:docMk/>
          <pc:sldMk cId="3047696137" sldId="264"/>
        </pc:sldMkLst>
        <pc:spChg chg="add del">
          <ac:chgData name="Farzine Hossen" userId="b4fac9ac71d9338a" providerId="LiveId" clId="{C0AFD20F-9F56-4F95-B5F0-F8E9E5B58237}" dt="2023-03-13T18:18:31.893" v="1379" actId="478"/>
          <ac:spMkLst>
            <pc:docMk/>
            <pc:sldMk cId="3047696137" sldId="264"/>
            <ac:spMk id="2" creationId="{2626698D-7C8C-706F-5572-7F9B36B9F8BF}"/>
          </ac:spMkLst>
        </pc:spChg>
        <pc:spChg chg="add mod">
          <ac:chgData name="Farzine Hossen" userId="b4fac9ac71d9338a" providerId="LiveId" clId="{C0AFD20F-9F56-4F95-B5F0-F8E9E5B58237}" dt="2023-03-13T18:24:59.129" v="1543" actId="20577"/>
          <ac:spMkLst>
            <pc:docMk/>
            <pc:sldMk cId="3047696137" sldId="264"/>
            <ac:spMk id="3" creationId="{C0AD661F-58B4-A842-7C56-A7A01161A0B2}"/>
          </ac:spMkLst>
        </pc:spChg>
        <pc:spChg chg="add del">
          <ac:chgData name="Farzine Hossen" userId="b4fac9ac71d9338a" providerId="LiveId" clId="{C0AFD20F-9F56-4F95-B5F0-F8E9E5B58237}" dt="2023-03-13T18:18:31.893" v="1379" actId="478"/>
          <ac:spMkLst>
            <pc:docMk/>
            <pc:sldMk cId="3047696137" sldId="264"/>
            <ac:spMk id="4" creationId="{D0AA8A52-8925-C09C-1D89-A4B5A92D1BFD}"/>
          </ac:spMkLst>
        </pc:spChg>
        <pc:spChg chg="add del">
          <ac:chgData name="Farzine Hossen" userId="b4fac9ac71d9338a" providerId="LiveId" clId="{C0AFD20F-9F56-4F95-B5F0-F8E9E5B58237}" dt="2023-03-13T18:18:31.893" v="1379" actId="478"/>
          <ac:spMkLst>
            <pc:docMk/>
            <pc:sldMk cId="3047696137" sldId="264"/>
            <ac:spMk id="5" creationId="{79BE1C1D-12C3-357F-B452-028CA643F413}"/>
          </ac:spMkLst>
        </pc:spChg>
        <pc:spChg chg="add del mod">
          <ac:chgData name="Farzine Hossen" userId="b4fac9ac71d9338a" providerId="LiveId" clId="{C0AFD20F-9F56-4F95-B5F0-F8E9E5B58237}" dt="2023-03-13T18:20:54.121" v="1391" actId="20577"/>
          <ac:spMkLst>
            <pc:docMk/>
            <pc:sldMk cId="3047696137" sldId="264"/>
            <ac:spMk id="7" creationId="{CEE31632-5AFD-AFFC-D230-3138861D6278}"/>
          </ac:spMkLst>
        </pc:spChg>
        <pc:spChg chg="add del">
          <ac:chgData name="Farzine Hossen" userId="b4fac9ac71d9338a" providerId="LiveId" clId="{C0AFD20F-9F56-4F95-B5F0-F8E9E5B58237}" dt="2023-03-13T18:18:31.893" v="1379" actId="478"/>
          <ac:spMkLst>
            <pc:docMk/>
            <pc:sldMk cId="3047696137" sldId="264"/>
            <ac:spMk id="8" creationId="{8D5A7B3C-E9E0-3E4D-4221-09D36B1421D5}"/>
          </ac:spMkLst>
        </pc:spChg>
        <pc:spChg chg="add mod">
          <ac:chgData name="Farzine Hossen" userId="b4fac9ac71d9338a" providerId="LiveId" clId="{C0AFD20F-9F56-4F95-B5F0-F8E9E5B58237}" dt="2023-03-13T18:25:54.363" v="1547" actId="14100"/>
          <ac:spMkLst>
            <pc:docMk/>
            <pc:sldMk cId="3047696137" sldId="264"/>
            <ac:spMk id="9" creationId="{9D273A0D-704F-CBC7-0FB7-0B38CA879A8A}"/>
          </ac:spMkLst>
        </pc:spChg>
        <pc:spChg chg="add del">
          <ac:chgData name="Farzine Hossen" userId="b4fac9ac71d9338a" providerId="LiveId" clId="{C0AFD20F-9F56-4F95-B5F0-F8E9E5B58237}" dt="2023-03-13T18:18:31.893" v="1379" actId="478"/>
          <ac:spMkLst>
            <pc:docMk/>
            <pc:sldMk cId="3047696137" sldId="264"/>
            <ac:spMk id="10" creationId="{DEEF302F-E613-1AC7-8EC1-75E757AA0AEB}"/>
          </ac:spMkLst>
        </pc:spChg>
        <pc:spChg chg="add mod">
          <ac:chgData name="Farzine Hossen" userId="b4fac9ac71d9338a" providerId="LiveId" clId="{C0AFD20F-9F56-4F95-B5F0-F8E9E5B58237}" dt="2023-03-13T18:26:06.061" v="1549" actId="1076"/>
          <ac:spMkLst>
            <pc:docMk/>
            <pc:sldMk cId="3047696137" sldId="264"/>
            <ac:spMk id="11" creationId="{73C79DC8-BA3A-D1F7-BCE1-4BB01276EA6F}"/>
          </ac:spMkLst>
        </pc:spChg>
        <pc:spChg chg="add del">
          <ac:chgData name="Farzine Hossen" userId="b4fac9ac71d9338a" providerId="LiveId" clId="{C0AFD20F-9F56-4F95-B5F0-F8E9E5B58237}" dt="2023-03-13T18:18:31.893" v="1379" actId="478"/>
          <ac:spMkLst>
            <pc:docMk/>
            <pc:sldMk cId="3047696137" sldId="264"/>
            <ac:spMk id="12" creationId="{3F2E5EEF-3A4F-3F0F-4375-BD57F93808FA}"/>
          </ac:spMkLst>
        </pc:spChg>
        <pc:spChg chg="add del">
          <ac:chgData name="Farzine Hossen" userId="b4fac9ac71d9338a" providerId="LiveId" clId="{C0AFD20F-9F56-4F95-B5F0-F8E9E5B58237}" dt="2023-03-13T18:18:31.893" v="1379" actId="478"/>
          <ac:spMkLst>
            <pc:docMk/>
            <pc:sldMk cId="3047696137" sldId="264"/>
            <ac:spMk id="13" creationId="{243DB282-B728-8EFC-7701-6C5B430D2298}"/>
          </ac:spMkLst>
        </pc:spChg>
        <pc:spChg chg="add del mod">
          <ac:chgData name="Farzine Hossen" userId="b4fac9ac71d9338a" providerId="LiveId" clId="{C0AFD20F-9F56-4F95-B5F0-F8E9E5B58237}" dt="2023-03-13T18:18:57.574" v="1383" actId="478"/>
          <ac:spMkLst>
            <pc:docMk/>
            <pc:sldMk cId="3047696137" sldId="264"/>
            <ac:spMk id="14" creationId="{0C55C94F-EE9A-48D2-650C-E6924FE44354}"/>
          </ac:spMkLst>
        </pc:spChg>
        <pc:picChg chg="add del">
          <ac:chgData name="Farzine Hossen" userId="b4fac9ac71d9338a" providerId="LiveId" clId="{C0AFD20F-9F56-4F95-B5F0-F8E9E5B58237}" dt="2023-03-13T18:18:31.893" v="1379" actId="478"/>
          <ac:picMkLst>
            <pc:docMk/>
            <pc:sldMk cId="3047696137" sldId="264"/>
            <ac:picMk id="6" creationId="{A8C974B3-7515-B0A4-8EB7-92816942A31F}"/>
          </ac:picMkLst>
        </pc:picChg>
      </pc:sldChg>
      <pc:sldChg chg="addSp delSp modSp add mod">
        <pc:chgData name="Farzine Hossen" userId="b4fac9ac71d9338a" providerId="LiveId" clId="{C0AFD20F-9F56-4F95-B5F0-F8E9E5B58237}" dt="2023-03-13T18:40:44.075" v="1639" actId="1076"/>
        <pc:sldMkLst>
          <pc:docMk/>
          <pc:sldMk cId="767364489" sldId="265"/>
        </pc:sldMkLst>
        <pc:spChg chg="del mod">
          <ac:chgData name="Farzine Hossen" userId="b4fac9ac71d9338a" providerId="LiveId" clId="{C0AFD20F-9F56-4F95-B5F0-F8E9E5B58237}" dt="2023-03-13T18:34:21.247" v="1582" actId="478"/>
          <ac:spMkLst>
            <pc:docMk/>
            <pc:sldMk cId="767364489" sldId="265"/>
            <ac:spMk id="3" creationId="{C0AD661F-58B4-A842-7C56-A7A01161A0B2}"/>
          </ac:spMkLst>
        </pc:spChg>
        <pc:spChg chg="del mod">
          <ac:chgData name="Farzine Hossen" userId="b4fac9ac71d9338a" providerId="LiveId" clId="{C0AFD20F-9F56-4F95-B5F0-F8E9E5B58237}" dt="2023-03-13T18:34:23.207" v="1584" actId="478"/>
          <ac:spMkLst>
            <pc:docMk/>
            <pc:sldMk cId="767364489" sldId="265"/>
            <ac:spMk id="9" creationId="{9D273A0D-704F-CBC7-0FB7-0B38CA879A8A}"/>
          </ac:spMkLst>
        </pc:spChg>
        <pc:spChg chg="del mod">
          <ac:chgData name="Farzine Hossen" userId="b4fac9ac71d9338a" providerId="LiveId" clId="{C0AFD20F-9F56-4F95-B5F0-F8E9E5B58237}" dt="2023-03-13T18:34:25.868" v="1586" actId="478"/>
          <ac:spMkLst>
            <pc:docMk/>
            <pc:sldMk cId="767364489" sldId="265"/>
            <ac:spMk id="11" creationId="{73C79DC8-BA3A-D1F7-BCE1-4BB01276EA6F}"/>
          </ac:spMkLst>
        </pc:spChg>
        <pc:spChg chg="add mod">
          <ac:chgData name="Farzine Hossen" userId="b4fac9ac71d9338a" providerId="LiveId" clId="{C0AFD20F-9F56-4F95-B5F0-F8E9E5B58237}" dt="2023-03-13T18:39:56.965" v="1632" actId="14100"/>
          <ac:spMkLst>
            <pc:docMk/>
            <pc:sldMk cId="767364489" sldId="265"/>
            <ac:spMk id="14" creationId="{A1010AF6-BC53-38B0-CAB9-52D6605B50EC}"/>
          </ac:spMkLst>
        </pc:spChg>
        <pc:spChg chg="add mod">
          <ac:chgData name="Farzine Hossen" userId="b4fac9ac71d9338a" providerId="LiveId" clId="{C0AFD20F-9F56-4F95-B5F0-F8E9E5B58237}" dt="2023-03-13T18:40:34.223" v="1637" actId="14100"/>
          <ac:spMkLst>
            <pc:docMk/>
            <pc:sldMk cId="767364489" sldId="265"/>
            <ac:spMk id="15" creationId="{45EC5224-273F-0B3D-78A6-E8C0E76CAA5E}"/>
          </ac:spMkLst>
        </pc:spChg>
        <pc:spChg chg="add mod">
          <ac:chgData name="Farzine Hossen" userId="b4fac9ac71d9338a" providerId="LiveId" clId="{C0AFD20F-9F56-4F95-B5F0-F8E9E5B58237}" dt="2023-03-13T18:40:44.075" v="1639" actId="1076"/>
          <ac:spMkLst>
            <pc:docMk/>
            <pc:sldMk cId="767364489" sldId="265"/>
            <ac:spMk id="16" creationId="{AF97DEA7-9732-4501-5B7D-BBA04C7E8C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6566-B0CE-7E40-9D89-74CA69B8F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85E08-36AA-D13D-B3BE-D188BC760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D0CC9-C311-4719-20C7-E10C5189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DC48-8B71-4FF7-8A29-21F43BF3C48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C018-E9CB-05CC-4B3F-09B90710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28FD-34F7-3BD6-682E-635770C4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3C14-A6FC-4EC0-80A5-007C01C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3B60-CF2C-75C2-C1CA-B2350D22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58A2B-3D67-F6C0-FB50-44EBC9AC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013E-94FB-1516-36A8-F85C38EC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DC48-8B71-4FF7-8A29-21F43BF3C48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0C75-92A0-9C31-204A-AA3C7A45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CAB2-11F8-441A-5EFF-F8891F35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3C14-A6FC-4EC0-80A5-007C01C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9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736F8-9B3C-E6C6-7B17-42DD8A37C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0DE70-DA7B-70B3-C3C0-2AE42CB1C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0D53-EF77-AEA4-5D88-92208900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DC48-8B71-4FF7-8A29-21F43BF3C48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111E-3FD1-2C75-0F41-8BFFAFCC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ACCC-B98D-C10B-CA2A-AC264844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3C14-A6FC-4EC0-80A5-007C01C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9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84EC-DC62-BB6D-467C-8A432BA8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D8EA-C7BD-CA61-EC2E-2E8FCEE9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61F7-32CB-D546-F224-A75CAE46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DC48-8B71-4FF7-8A29-21F43BF3C48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3EF65-3D9E-FCD0-AD82-3BED0297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4625C-B724-EEA1-F6F8-7B50BE81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3C14-A6FC-4EC0-80A5-007C01C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42DC-6A49-5C0B-BD61-4863F195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355F-CFB1-6629-6764-2BBCF26D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1A30-339C-8461-5505-90A3E800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DC48-8B71-4FF7-8A29-21F43BF3C48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D982-9904-75A6-2774-DB99AF2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ED42C-EDAE-95DE-EB58-E2C12977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3C14-A6FC-4EC0-80A5-007C01C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0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203C-BEB3-C8E4-CF2B-A528FE4F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2F06-ED2C-B17F-D674-333C4026D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94ABD-1CD0-1642-A9EB-90063BC5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4A331-A2C9-D28C-5CD8-F4A34CC5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DC48-8B71-4FF7-8A29-21F43BF3C48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B4F14-ACC9-6182-FEE6-444952B4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17AD1-275A-CC59-1F9E-1E31D270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3C14-A6FC-4EC0-80A5-007C01C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7164-B37A-1D6A-03A2-8BCB83A3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FC4DE-64E0-7FA5-A251-CDE133DB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F59B3-BC49-28B0-7D1E-6232E82E0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A609E-AAA0-8B01-8705-0BC8EC1DF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632C8-45F8-E59D-1BB6-49CFC048D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A15F2-610D-004A-0881-565C97C7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DC48-8B71-4FF7-8A29-21F43BF3C48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7EE25-3254-EBE9-0E18-819B01B9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F1565-2223-EE76-3187-5629197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3C14-A6FC-4EC0-80A5-007C01C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2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BA96-2AE1-793D-803A-842D8DC9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BCAE8-3FDF-DC57-91D8-4ACB57D2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DC48-8B71-4FF7-8A29-21F43BF3C48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79454-CB3C-CFE2-F08C-BF710994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A8B57-B63A-8E2B-D30F-83F1024F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3C14-A6FC-4EC0-80A5-007C01C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248F9-DF2B-5265-4188-B76E5038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DC48-8B71-4FF7-8A29-21F43BF3C48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846AF-392D-C69B-8D6A-67D09676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A71DA-C654-08CC-014F-A31435BE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3C14-A6FC-4EC0-80A5-007C01C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FE5E-B917-D8FB-4814-3726357F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6C7D-E3BE-F2A8-E18F-73F3F571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29C2F-E69E-390B-9FB4-85951B9BE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B1C3-372B-E742-49BF-FE3DD14F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DC48-8B71-4FF7-8A29-21F43BF3C48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EC331-C124-4D03-207D-3F3E7BE7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F5D5E-A177-FEEA-BA6B-F1E6EF6A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3C14-A6FC-4EC0-80A5-007C01C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5BC-4FEC-6FFB-4782-B8D8FCD3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F3C0C-40D5-F110-9876-D308A1BA6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C738-AAFE-C8D3-A19B-333E60976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FE4DF-44C3-3CFE-D9F7-73897ABF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DC48-8B71-4FF7-8A29-21F43BF3C48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7E3C0-7EF0-5444-49B7-16F98048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FA42-E2CD-9CBE-CA39-D3F8927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3C14-A6FC-4EC0-80A5-007C01C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CBBAF-E2CA-11CE-F49E-130D7C98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AEC26-4A24-F1B2-ADF2-E58C2AD9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0B90-4054-BA65-B9EC-25BCCD1DA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FDC48-8B71-4FF7-8A29-21F43BF3C48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32148-F1A2-D957-9368-79E91B9BA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C98BD-3579-3A60-11B9-0BE20F443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3C14-A6FC-4EC0-80A5-007C01C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2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audio" Target="../media/audio1.wav"/><Relationship Id="rId9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audio" Target="../media/audio1.wav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audio" Target="../media/audio1.wav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audio" Target="../media/audio1.wav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audio" Target="../media/audio1.wav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audio" Target="../media/audio1.wav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audio" Target="../media/audio1.wav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audio" Target="../media/audio1.wav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8C974B3-7515-B0A4-8EB7-92816942A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9" y="1938"/>
            <a:ext cx="878682" cy="965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31632-5AFD-AFFC-D230-3138861D6278}"/>
              </a:ext>
            </a:extLst>
          </p:cNvPr>
          <p:cNvSpPr txBox="1"/>
          <p:nvPr/>
        </p:nvSpPr>
        <p:spPr>
          <a:xfrm>
            <a:off x="1277541" y="136525"/>
            <a:ext cx="1060132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Shahjalal University of Science and Technology			   </a:t>
            </a:r>
            <a:r>
              <a:rPr lang="en-US" sz="22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A7B3C-E9E0-3E4D-4221-09D36B1421D5}"/>
              </a:ext>
            </a:extLst>
          </p:cNvPr>
          <p:cNvSpPr txBox="1"/>
          <p:nvPr/>
        </p:nvSpPr>
        <p:spPr>
          <a:xfrm>
            <a:off x="1277541" y="598190"/>
            <a:ext cx="10601324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b="0" dirty="0"/>
              <a:t>  Home   </a:t>
            </a:r>
            <a:r>
              <a:rPr lang="en-US" sz="2200" b="0" dirty="0"/>
              <a:t>|</a:t>
            </a:r>
            <a:r>
              <a:rPr lang="en-US" sz="2500" b="0" dirty="0"/>
              <a:t> Class Schedule  </a:t>
            </a:r>
            <a:r>
              <a:rPr lang="en-US" sz="2200" b="0" dirty="0"/>
              <a:t>|</a:t>
            </a:r>
            <a:r>
              <a:rPr lang="en-US" sz="2500" b="0" dirty="0"/>
              <a:t>  Resources  </a:t>
            </a:r>
            <a:r>
              <a:rPr lang="en-US" sz="2200" b="0" dirty="0"/>
              <a:t>|</a:t>
            </a:r>
            <a:r>
              <a:rPr lang="en-US" sz="2500" b="0" dirty="0"/>
              <a:t>  Chat room  </a:t>
            </a:r>
            <a:r>
              <a:rPr lang="en-US" sz="2200" b="0" dirty="0"/>
              <a:t>|</a:t>
            </a:r>
            <a:r>
              <a:rPr lang="en-US" sz="2500" b="0" dirty="0"/>
              <a:t>   Teachers  </a:t>
            </a:r>
            <a:r>
              <a:rPr lang="en-US" sz="2200" b="0" dirty="0"/>
              <a:t>|</a:t>
            </a:r>
            <a:r>
              <a:rPr lang="en-US" sz="2500" b="0" dirty="0"/>
              <a:t>  Notice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78F24-04FD-0DA7-837F-57BA1F951ADF}"/>
              </a:ext>
            </a:extLst>
          </p:cNvPr>
          <p:cNvSpPr txBox="1"/>
          <p:nvPr/>
        </p:nvSpPr>
        <p:spPr>
          <a:xfrm>
            <a:off x="5557837" y="3190473"/>
            <a:ext cx="1385888" cy="4770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Join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17ED8-4CF6-A2ED-2305-A00029CA713E}"/>
              </a:ext>
            </a:extLst>
          </p:cNvPr>
          <p:cNvSpPr txBox="1"/>
          <p:nvPr/>
        </p:nvSpPr>
        <p:spPr>
          <a:xfrm>
            <a:off x="0" y="1198353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893EA-B720-7482-56FB-1A096081B8F8}"/>
              </a:ext>
            </a:extLst>
          </p:cNvPr>
          <p:cNvSpPr txBox="1"/>
          <p:nvPr/>
        </p:nvSpPr>
        <p:spPr>
          <a:xfrm>
            <a:off x="339328" y="1244520"/>
            <a:ext cx="1247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30 minutes until SWE 225(SWE : 2-1</a:t>
            </a:r>
            <a:r>
              <a:rPr lang="en-US" b="0" i="0" dirty="0">
                <a:solidFill>
                  <a:srgbClr val="C00000"/>
                </a:solidFill>
                <a:effectLst/>
                <a:latin typeface="ui-monospace"/>
              </a:rPr>
              <a:t>)</a:t>
            </a:r>
            <a:r>
              <a:rPr lang="en-US" dirty="0">
                <a:solidFill>
                  <a:srgbClr val="C00000"/>
                </a:solidFill>
              </a:rPr>
              <a:t> |  20 minutes until EEE 316 (EEE: 3-1</a:t>
            </a:r>
            <a:r>
              <a:rPr lang="en-US" b="0" i="0" dirty="0">
                <a:solidFill>
                  <a:srgbClr val="C00000"/>
                </a:solidFill>
                <a:effectLst/>
                <a:latin typeface="ui-monospace"/>
              </a:rPr>
              <a:t>) | 1</a:t>
            </a:r>
            <a:r>
              <a:rPr lang="en-US" dirty="0">
                <a:solidFill>
                  <a:srgbClr val="C00000"/>
                </a:solidFill>
              </a:rPr>
              <a:t>0 minutes until EEE 214W (CSE: 3-1</a:t>
            </a:r>
            <a:r>
              <a:rPr lang="en-US" b="0" i="0" dirty="0">
                <a:solidFill>
                  <a:srgbClr val="C00000"/>
                </a:solidFill>
                <a:effectLst/>
                <a:latin typeface="ui-monospace"/>
              </a:rPr>
              <a:t>)</a:t>
            </a:r>
            <a:endParaRPr lang="en-US" dirty="0"/>
          </a:p>
        </p:txBody>
      </p:sp>
      <p:sp>
        <p:nvSpPr>
          <p:cNvPr id="4" name="Action Button: Go Forward or Next 3">
            <a:hlinkClick r:id="rId3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0AA8A52-8925-C09C-1D89-A4B5A92D1BFD}"/>
              </a:ext>
            </a:extLst>
          </p:cNvPr>
          <p:cNvSpPr/>
          <p:nvPr/>
        </p:nvSpPr>
        <p:spPr>
          <a:xfrm>
            <a:off x="2310624" y="728992"/>
            <a:ext cx="363895" cy="246223"/>
          </a:xfrm>
          <a:prstGeom prst="actionButtonForwardNex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Forward or Next 4">
            <a:hlinkClick r:id="rId5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79BE1C1D-12C3-357F-B452-028CA643F413}"/>
              </a:ext>
            </a:extLst>
          </p:cNvPr>
          <p:cNvSpPr/>
          <p:nvPr/>
        </p:nvSpPr>
        <p:spPr>
          <a:xfrm>
            <a:off x="4590660" y="728992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Go Forward or Next 9">
            <a:hlinkClick r:id="rId6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B0891A9-8F48-A392-61D7-86D9DF4EB182}"/>
              </a:ext>
            </a:extLst>
          </p:cNvPr>
          <p:cNvSpPr/>
          <p:nvPr/>
        </p:nvSpPr>
        <p:spPr>
          <a:xfrm>
            <a:off x="6321608" y="728992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Forward or Next 11">
            <a:hlinkClick r:id="rId7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410A5F5A-C1D7-6B85-2367-0F2A70E75810}"/>
              </a:ext>
            </a:extLst>
          </p:cNvPr>
          <p:cNvSpPr/>
          <p:nvPr/>
        </p:nvSpPr>
        <p:spPr>
          <a:xfrm>
            <a:off x="8108062" y="740191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Go Forward or Next 12">
            <a:hlinkClick r:id="rId8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7F3FFB0A-18D9-B8D7-4F8E-BBF5B52A536C}"/>
              </a:ext>
            </a:extLst>
          </p:cNvPr>
          <p:cNvSpPr/>
          <p:nvPr/>
        </p:nvSpPr>
        <p:spPr>
          <a:xfrm>
            <a:off x="9699428" y="717793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Go Forward or Next 13">
            <a:hlinkClick r:id="rId9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37C33BCD-01BF-27A0-661C-F4E4F525D95A}"/>
              </a:ext>
            </a:extLst>
          </p:cNvPr>
          <p:cNvSpPr/>
          <p:nvPr/>
        </p:nvSpPr>
        <p:spPr>
          <a:xfrm>
            <a:off x="11066859" y="728992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Go Forward or Next 15">
            <a:hlinkClick r:id="rId10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4808B66-2C5B-464F-6FE5-6BBDCAB4E97E}"/>
              </a:ext>
            </a:extLst>
          </p:cNvPr>
          <p:cNvSpPr/>
          <p:nvPr/>
        </p:nvSpPr>
        <p:spPr>
          <a:xfrm>
            <a:off x="10330167" y="271075"/>
            <a:ext cx="389528" cy="23478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Go Forward or Next 16">
            <a:hlinkClick r:id="rId11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F6C48BA2-CB65-8730-7419-03DA8F8532B2}"/>
              </a:ext>
            </a:extLst>
          </p:cNvPr>
          <p:cNvSpPr/>
          <p:nvPr/>
        </p:nvSpPr>
        <p:spPr>
          <a:xfrm>
            <a:off x="5557836" y="3190473"/>
            <a:ext cx="1385887" cy="477053"/>
          </a:xfrm>
          <a:prstGeom prst="actionButtonForwardNex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3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812 0.00023 L -0.83907 0.00023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3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8C974B3-7515-B0A4-8EB7-92816942A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9" y="1938"/>
            <a:ext cx="878682" cy="965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31632-5AFD-AFFC-D230-3138861D6278}"/>
              </a:ext>
            </a:extLst>
          </p:cNvPr>
          <p:cNvSpPr txBox="1"/>
          <p:nvPr/>
        </p:nvSpPr>
        <p:spPr>
          <a:xfrm>
            <a:off x="1277541" y="136525"/>
            <a:ext cx="1060132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Shahjalal University of Science and Technology			   </a:t>
            </a:r>
            <a:r>
              <a:rPr lang="en-US" sz="22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A7B3C-E9E0-3E4D-4221-09D36B1421D5}"/>
              </a:ext>
            </a:extLst>
          </p:cNvPr>
          <p:cNvSpPr txBox="1"/>
          <p:nvPr/>
        </p:nvSpPr>
        <p:spPr>
          <a:xfrm>
            <a:off x="1277541" y="598190"/>
            <a:ext cx="10601324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b="0" dirty="0"/>
              <a:t>  Home   </a:t>
            </a:r>
            <a:r>
              <a:rPr lang="en-US" sz="2200" b="0" dirty="0"/>
              <a:t>|</a:t>
            </a:r>
            <a:r>
              <a:rPr lang="en-US" sz="2500" b="0" dirty="0"/>
              <a:t> Class Schedule  </a:t>
            </a:r>
            <a:r>
              <a:rPr lang="en-US" sz="2200" b="0" dirty="0"/>
              <a:t>|</a:t>
            </a:r>
            <a:r>
              <a:rPr lang="en-US" sz="2500" b="0" dirty="0"/>
              <a:t>  Resources  </a:t>
            </a:r>
            <a:r>
              <a:rPr lang="en-US" sz="2200" b="0" dirty="0"/>
              <a:t>|</a:t>
            </a:r>
            <a:r>
              <a:rPr lang="en-US" sz="2500" b="0" dirty="0"/>
              <a:t>  Chat room  </a:t>
            </a:r>
            <a:r>
              <a:rPr lang="en-US" sz="2200" b="0" dirty="0"/>
              <a:t>|</a:t>
            </a:r>
            <a:r>
              <a:rPr lang="en-US" sz="2500" b="0" dirty="0"/>
              <a:t>  Teachers  </a:t>
            </a:r>
            <a:r>
              <a:rPr lang="en-US" sz="2200" b="0" dirty="0"/>
              <a:t>|</a:t>
            </a:r>
            <a:r>
              <a:rPr lang="en-US" sz="2500" b="0" dirty="0"/>
              <a:t>  Notice </a:t>
            </a:r>
          </a:p>
        </p:txBody>
      </p:sp>
      <p:sp>
        <p:nvSpPr>
          <p:cNvPr id="4" name="Action Button: Go Forward or Next 3">
            <a:hlinkClick r:id="rId3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0AA8A52-8925-C09C-1D89-A4B5A92D1BFD}"/>
              </a:ext>
            </a:extLst>
          </p:cNvPr>
          <p:cNvSpPr/>
          <p:nvPr/>
        </p:nvSpPr>
        <p:spPr>
          <a:xfrm>
            <a:off x="2310624" y="728992"/>
            <a:ext cx="363895" cy="246223"/>
          </a:xfrm>
          <a:prstGeom prst="actionButtonForwardNex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Forward or Next 4">
            <a:hlinkClick r:id="rId5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79BE1C1D-12C3-357F-B452-028CA643F413}"/>
              </a:ext>
            </a:extLst>
          </p:cNvPr>
          <p:cNvSpPr/>
          <p:nvPr/>
        </p:nvSpPr>
        <p:spPr>
          <a:xfrm>
            <a:off x="4590661" y="737563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tion Button: Go Forward or Next 1">
            <a:hlinkClick r:id="rId6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2626698D-7C8C-706F-5572-7F9B36B9F8BF}"/>
              </a:ext>
            </a:extLst>
          </p:cNvPr>
          <p:cNvSpPr/>
          <p:nvPr/>
        </p:nvSpPr>
        <p:spPr>
          <a:xfrm>
            <a:off x="6338194" y="737563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Go Forward or Next 9">
            <a:hlinkClick r:id="rId7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FDA86962-D27A-7AE1-A91D-582CFF99EBB0}"/>
              </a:ext>
            </a:extLst>
          </p:cNvPr>
          <p:cNvSpPr/>
          <p:nvPr/>
        </p:nvSpPr>
        <p:spPr>
          <a:xfrm>
            <a:off x="8085728" y="728992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Forward or Next 11">
            <a:hlinkClick r:id="rId8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40F57FD0-6D33-1072-435F-DFB71B368D2F}"/>
              </a:ext>
            </a:extLst>
          </p:cNvPr>
          <p:cNvSpPr/>
          <p:nvPr/>
        </p:nvSpPr>
        <p:spPr>
          <a:xfrm>
            <a:off x="9651313" y="728992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Go Forward or Next 12">
            <a:hlinkClick r:id="rId9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831377A3-BDE1-4943-461A-3E1E91D3F8E0}"/>
              </a:ext>
            </a:extLst>
          </p:cNvPr>
          <p:cNvSpPr/>
          <p:nvPr/>
        </p:nvSpPr>
        <p:spPr>
          <a:xfrm>
            <a:off x="10920628" y="728992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354B0C-6185-1F4F-3FCD-3F82625AEB6A}"/>
              </a:ext>
            </a:extLst>
          </p:cNvPr>
          <p:cNvSpPr txBox="1"/>
          <p:nvPr/>
        </p:nvSpPr>
        <p:spPr>
          <a:xfrm>
            <a:off x="2674519" y="1114588"/>
            <a:ext cx="1916142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SWE: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1-1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1-2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2-1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2-2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3-1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3-2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4-1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4-2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CSE: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1-1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1-2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2-1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2-2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3-1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3-2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4-1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4-2</a:t>
            </a:r>
            <a:endParaRPr lang="en-US" dirty="0"/>
          </a:p>
        </p:txBody>
      </p:sp>
      <p:sp>
        <p:nvSpPr>
          <p:cNvPr id="19" name="Action Button: Go Forward or Next 18">
            <a:hlinkClick r:id="rId10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3BDB406B-2499-7B4B-BC5B-356AB853562E}"/>
              </a:ext>
            </a:extLst>
          </p:cNvPr>
          <p:cNvSpPr/>
          <p:nvPr/>
        </p:nvSpPr>
        <p:spPr>
          <a:xfrm>
            <a:off x="10330167" y="271075"/>
            <a:ext cx="389528" cy="23478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8C974B3-7515-B0A4-8EB7-92816942A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9" y="1938"/>
            <a:ext cx="878682" cy="965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31632-5AFD-AFFC-D230-3138861D6278}"/>
              </a:ext>
            </a:extLst>
          </p:cNvPr>
          <p:cNvSpPr txBox="1"/>
          <p:nvPr/>
        </p:nvSpPr>
        <p:spPr>
          <a:xfrm>
            <a:off x="1277541" y="136525"/>
            <a:ext cx="1060132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Shahjalal University of Science and Technology			   </a:t>
            </a:r>
            <a:r>
              <a:rPr lang="en-US" sz="22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A7B3C-E9E0-3E4D-4221-09D36B1421D5}"/>
              </a:ext>
            </a:extLst>
          </p:cNvPr>
          <p:cNvSpPr txBox="1"/>
          <p:nvPr/>
        </p:nvSpPr>
        <p:spPr>
          <a:xfrm>
            <a:off x="1277541" y="598190"/>
            <a:ext cx="10601324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b="0" dirty="0"/>
              <a:t>  Home   </a:t>
            </a:r>
            <a:r>
              <a:rPr lang="en-US" sz="2200" b="0" dirty="0"/>
              <a:t>|</a:t>
            </a:r>
            <a:r>
              <a:rPr lang="en-US" sz="2500" b="0" dirty="0"/>
              <a:t> Class Schedule  </a:t>
            </a:r>
            <a:r>
              <a:rPr lang="en-US" sz="2200" b="0" dirty="0"/>
              <a:t>|</a:t>
            </a:r>
            <a:r>
              <a:rPr lang="en-US" sz="2500" b="0" dirty="0"/>
              <a:t>   Resources  </a:t>
            </a:r>
            <a:r>
              <a:rPr lang="en-US" sz="2200" b="0" dirty="0"/>
              <a:t>|</a:t>
            </a:r>
            <a:r>
              <a:rPr lang="en-US" sz="2500" b="0" dirty="0"/>
              <a:t>   Chat room  </a:t>
            </a:r>
            <a:r>
              <a:rPr lang="en-US" sz="2200" b="0" dirty="0"/>
              <a:t>|</a:t>
            </a:r>
            <a:r>
              <a:rPr lang="en-US" sz="2500" b="0" dirty="0"/>
              <a:t>   Teachers  </a:t>
            </a:r>
            <a:r>
              <a:rPr lang="en-US" sz="2200" b="0" dirty="0"/>
              <a:t>|</a:t>
            </a:r>
            <a:r>
              <a:rPr lang="en-US" sz="2500" b="0" dirty="0"/>
              <a:t>  Notice </a:t>
            </a:r>
          </a:p>
        </p:txBody>
      </p:sp>
      <p:sp>
        <p:nvSpPr>
          <p:cNvPr id="4" name="Action Button: Go Forward or Next 3">
            <a:hlinkClick r:id="rId3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0AA8A52-8925-C09C-1D89-A4B5A92D1BFD}"/>
              </a:ext>
            </a:extLst>
          </p:cNvPr>
          <p:cNvSpPr/>
          <p:nvPr/>
        </p:nvSpPr>
        <p:spPr>
          <a:xfrm>
            <a:off x="2333573" y="728992"/>
            <a:ext cx="363895" cy="246223"/>
          </a:xfrm>
          <a:prstGeom prst="actionButtonForwardNex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Forward or Next 4">
            <a:hlinkClick r:id="rId5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79BE1C1D-12C3-357F-B452-028CA643F413}"/>
              </a:ext>
            </a:extLst>
          </p:cNvPr>
          <p:cNvSpPr/>
          <p:nvPr/>
        </p:nvSpPr>
        <p:spPr>
          <a:xfrm>
            <a:off x="4608824" y="732008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tion Button: Go Forward or Next 1">
            <a:hlinkClick r:id="rId6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2626698D-7C8C-706F-5572-7F9B36B9F8BF}"/>
              </a:ext>
            </a:extLst>
          </p:cNvPr>
          <p:cNvSpPr/>
          <p:nvPr/>
        </p:nvSpPr>
        <p:spPr>
          <a:xfrm>
            <a:off x="6479990" y="728992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Go Forward or Next 9">
            <a:hlinkClick r:id="rId7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EEF302F-E613-1AC7-8EC1-75E757AA0AEB}"/>
              </a:ext>
            </a:extLst>
          </p:cNvPr>
          <p:cNvSpPr/>
          <p:nvPr/>
        </p:nvSpPr>
        <p:spPr>
          <a:xfrm>
            <a:off x="8274418" y="732009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Forward or Next 11">
            <a:hlinkClick r:id="rId8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E49D4E4D-0988-0BD2-34E6-95F0604C3E57}"/>
              </a:ext>
            </a:extLst>
          </p:cNvPr>
          <p:cNvSpPr/>
          <p:nvPr/>
        </p:nvSpPr>
        <p:spPr>
          <a:xfrm>
            <a:off x="9858427" y="718204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Go Forward or Next 12">
            <a:hlinkClick r:id="rId9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BC82478-AC83-9744-CE7F-9C432D48015B}"/>
              </a:ext>
            </a:extLst>
          </p:cNvPr>
          <p:cNvSpPr/>
          <p:nvPr/>
        </p:nvSpPr>
        <p:spPr>
          <a:xfrm>
            <a:off x="11168743" y="718204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05973-58E4-56AE-1A28-DACF0C0F2CB2}"/>
              </a:ext>
            </a:extLst>
          </p:cNvPr>
          <p:cNvSpPr txBox="1"/>
          <p:nvPr/>
        </p:nvSpPr>
        <p:spPr>
          <a:xfrm>
            <a:off x="4972719" y="1231641"/>
            <a:ext cx="162402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Book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PDF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Links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Repository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Recorded</a:t>
            </a:r>
          </a:p>
          <a:p>
            <a:r>
              <a:rPr lang="en-US" dirty="0"/>
              <a:t>       Class</a:t>
            </a:r>
          </a:p>
          <a:p>
            <a:endParaRPr lang="en-US" dirty="0"/>
          </a:p>
          <a:p>
            <a:pPr marL="342900" indent="-342900">
              <a:buAutoNum type="arabicPeriod" startAt="6"/>
            </a:pPr>
            <a:r>
              <a:rPr lang="en-US" dirty="0"/>
              <a:t>Assignment</a:t>
            </a:r>
          </a:p>
          <a:p>
            <a:pPr marL="342900" indent="-342900">
              <a:buAutoNum type="arabicPeriod" startAt="6"/>
            </a:pPr>
            <a:endParaRPr lang="en-US" dirty="0"/>
          </a:p>
          <a:p>
            <a:r>
              <a:rPr lang="en-US" dirty="0"/>
              <a:t>7.   Papers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6" name="Action Button: Go Forward or Next 15">
            <a:hlinkClick r:id="rId10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BEACEE0A-185C-B853-3AE0-F0B15278788F}"/>
              </a:ext>
            </a:extLst>
          </p:cNvPr>
          <p:cNvSpPr/>
          <p:nvPr/>
        </p:nvSpPr>
        <p:spPr>
          <a:xfrm>
            <a:off x="10330167" y="271075"/>
            <a:ext cx="389528" cy="23478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4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8C974B3-7515-B0A4-8EB7-92816942A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9" y="1938"/>
            <a:ext cx="878682" cy="965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31632-5AFD-AFFC-D230-3138861D6278}"/>
              </a:ext>
            </a:extLst>
          </p:cNvPr>
          <p:cNvSpPr txBox="1"/>
          <p:nvPr/>
        </p:nvSpPr>
        <p:spPr>
          <a:xfrm>
            <a:off x="1277541" y="136525"/>
            <a:ext cx="1060132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Shahjalal University of Science and Technology			   </a:t>
            </a:r>
            <a:r>
              <a:rPr lang="en-US" sz="22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A7B3C-E9E0-3E4D-4221-09D36B1421D5}"/>
              </a:ext>
            </a:extLst>
          </p:cNvPr>
          <p:cNvSpPr txBox="1"/>
          <p:nvPr/>
        </p:nvSpPr>
        <p:spPr>
          <a:xfrm>
            <a:off x="1277541" y="598190"/>
            <a:ext cx="10601324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b="0" dirty="0"/>
              <a:t>  Home   </a:t>
            </a:r>
            <a:r>
              <a:rPr lang="en-US" sz="2200" b="0" dirty="0"/>
              <a:t>|</a:t>
            </a:r>
            <a:r>
              <a:rPr lang="en-US" sz="2500" b="0" dirty="0"/>
              <a:t> Class Schedule  </a:t>
            </a:r>
            <a:r>
              <a:rPr lang="en-US" sz="2200" b="0" dirty="0"/>
              <a:t>|</a:t>
            </a:r>
            <a:r>
              <a:rPr lang="en-US" sz="2500" b="0" dirty="0"/>
              <a:t>   Resources  </a:t>
            </a:r>
            <a:r>
              <a:rPr lang="en-US" sz="2200" b="0" dirty="0"/>
              <a:t>|</a:t>
            </a:r>
            <a:r>
              <a:rPr lang="en-US" sz="2500" b="0" dirty="0"/>
              <a:t>   Chat room  </a:t>
            </a:r>
            <a:r>
              <a:rPr lang="en-US" sz="2200" b="0" dirty="0"/>
              <a:t>|</a:t>
            </a:r>
            <a:r>
              <a:rPr lang="en-US" sz="2500" b="0" dirty="0"/>
              <a:t>   Teachers  </a:t>
            </a:r>
            <a:r>
              <a:rPr lang="en-US" sz="2200" b="0" dirty="0"/>
              <a:t>|</a:t>
            </a:r>
            <a:r>
              <a:rPr lang="en-US" sz="2500" b="0" dirty="0"/>
              <a:t>  Notice </a:t>
            </a:r>
          </a:p>
        </p:txBody>
      </p:sp>
      <p:sp>
        <p:nvSpPr>
          <p:cNvPr id="4" name="Action Button: Go Forward or Next 3">
            <a:hlinkClick r:id="rId3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0AA8A52-8925-C09C-1D89-A4B5A92D1BFD}"/>
              </a:ext>
            </a:extLst>
          </p:cNvPr>
          <p:cNvSpPr/>
          <p:nvPr/>
        </p:nvSpPr>
        <p:spPr>
          <a:xfrm>
            <a:off x="2333573" y="728992"/>
            <a:ext cx="363895" cy="246223"/>
          </a:xfrm>
          <a:prstGeom prst="actionButtonForwardNex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Forward or Next 4">
            <a:hlinkClick r:id="rId5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79BE1C1D-12C3-357F-B452-028CA643F413}"/>
              </a:ext>
            </a:extLst>
          </p:cNvPr>
          <p:cNvSpPr/>
          <p:nvPr/>
        </p:nvSpPr>
        <p:spPr>
          <a:xfrm>
            <a:off x="4641499" y="740191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tion Button: Go Forward or Next 1">
            <a:hlinkClick r:id="rId6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2626698D-7C8C-706F-5572-7F9B36B9F8BF}"/>
              </a:ext>
            </a:extLst>
          </p:cNvPr>
          <p:cNvSpPr/>
          <p:nvPr/>
        </p:nvSpPr>
        <p:spPr>
          <a:xfrm>
            <a:off x="6472812" y="728992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Go Forward or Next 9">
            <a:hlinkClick r:id="rId7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EEF302F-E613-1AC7-8EC1-75E757AA0AEB}"/>
              </a:ext>
            </a:extLst>
          </p:cNvPr>
          <p:cNvSpPr/>
          <p:nvPr/>
        </p:nvSpPr>
        <p:spPr>
          <a:xfrm>
            <a:off x="8286100" y="734591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Forward or Next 11">
            <a:hlinkClick r:id="rId8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3F2E5EEF-3A4F-3F0F-4375-BD57F93808FA}"/>
              </a:ext>
            </a:extLst>
          </p:cNvPr>
          <p:cNvSpPr/>
          <p:nvPr/>
        </p:nvSpPr>
        <p:spPr>
          <a:xfrm>
            <a:off x="9858427" y="717793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Go Forward or Next 12">
            <a:hlinkClick r:id="rId9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9639182F-9D6B-F377-945A-957F6A69D5FA}"/>
              </a:ext>
            </a:extLst>
          </p:cNvPr>
          <p:cNvSpPr/>
          <p:nvPr/>
        </p:nvSpPr>
        <p:spPr>
          <a:xfrm>
            <a:off x="11150081" y="728992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FD004-E0C9-60FB-5E0C-AA871150098E}"/>
              </a:ext>
            </a:extLst>
          </p:cNvPr>
          <p:cNvSpPr txBox="1"/>
          <p:nvPr/>
        </p:nvSpPr>
        <p:spPr>
          <a:xfrm>
            <a:off x="6904653" y="1184988"/>
            <a:ext cx="1381447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SWE:</a:t>
            </a:r>
          </a:p>
          <a:p>
            <a:r>
              <a:rPr lang="en-US" dirty="0"/>
              <a:t>        </a:t>
            </a:r>
          </a:p>
          <a:p>
            <a:pPr marL="342900" indent="-342900">
              <a:buAutoNum type="arabicPeriod"/>
            </a:pPr>
            <a:r>
              <a:rPr lang="en-US" dirty="0"/>
              <a:t>SWE-225</a:t>
            </a:r>
          </a:p>
          <a:p>
            <a:pPr marL="342900" indent="-342900">
              <a:buAutoNum type="arabicPeriod"/>
            </a:pPr>
            <a:r>
              <a:rPr lang="en-US" dirty="0"/>
              <a:t>SWE-226</a:t>
            </a:r>
          </a:p>
          <a:p>
            <a:pPr marL="342900" indent="-342900">
              <a:buAutoNum type="arabicPeriod"/>
            </a:pPr>
            <a:r>
              <a:rPr lang="en-US" dirty="0"/>
              <a:t>SWE-222</a:t>
            </a:r>
          </a:p>
          <a:p>
            <a:pPr marL="342900" indent="-342900">
              <a:buAutoNum type="arabicPeriod"/>
            </a:pPr>
            <a:r>
              <a:rPr lang="en-US" dirty="0"/>
              <a:t>ECO-205</a:t>
            </a:r>
          </a:p>
          <a:p>
            <a:pPr marL="342900" indent="-342900">
              <a:buAutoNum type="arabicPeriod"/>
            </a:pPr>
            <a:r>
              <a:rPr lang="en-US" dirty="0"/>
              <a:t>BUS-208</a:t>
            </a:r>
          </a:p>
          <a:p>
            <a:pPr marL="342900" indent="-342900">
              <a:buAutoNum type="arabicPeriod"/>
            </a:pPr>
            <a:r>
              <a:rPr lang="en-US" dirty="0"/>
              <a:t>CSE-206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CSE: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CSE-225</a:t>
            </a:r>
          </a:p>
          <a:p>
            <a:pPr marL="342900" indent="-342900">
              <a:buAutoNum type="arabicPeriod"/>
            </a:pPr>
            <a:r>
              <a:rPr lang="en-US" dirty="0"/>
              <a:t>CSE-226</a:t>
            </a:r>
          </a:p>
          <a:p>
            <a:pPr marL="342900" indent="-342900">
              <a:buAutoNum type="arabicPeriod"/>
            </a:pPr>
            <a:r>
              <a:rPr lang="en-US" dirty="0"/>
              <a:t>CSE-222</a:t>
            </a:r>
          </a:p>
          <a:p>
            <a:pPr marL="342900" indent="-342900">
              <a:buAutoNum type="arabicPeriod"/>
            </a:pPr>
            <a:r>
              <a:rPr lang="en-US" dirty="0"/>
              <a:t>CSE-205</a:t>
            </a:r>
          </a:p>
          <a:p>
            <a:pPr marL="342900" indent="-342900">
              <a:buAutoNum type="arabicPeriod"/>
            </a:pPr>
            <a:r>
              <a:rPr lang="en-US" dirty="0"/>
              <a:t>BUS-208</a:t>
            </a:r>
          </a:p>
          <a:p>
            <a:pPr marL="342900" indent="-342900">
              <a:buAutoNum type="arabicPeriod"/>
            </a:pPr>
            <a:r>
              <a:rPr lang="en-US" dirty="0"/>
              <a:t>EEE-201</a:t>
            </a:r>
          </a:p>
        </p:txBody>
      </p:sp>
      <p:sp>
        <p:nvSpPr>
          <p:cNvPr id="16" name="Action Button: Go Forward or Next 15">
            <a:hlinkClick r:id="rId10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07D47EC6-56BA-83CB-2C75-407C80937A5D}"/>
              </a:ext>
            </a:extLst>
          </p:cNvPr>
          <p:cNvSpPr/>
          <p:nvPr/>
        </p:nvSpPr>
        <p:spPr>
          <a:xfrm>
            <a:off x="10330167" y="271075"/>
            <a:ext cx="389528" cy="23478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3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8C974B3-7515-B0A4-8EB7-92816942A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9" y="1938"/>
            <a:ext cx="878682" cy="965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31632-5AFD-AFFC-D230-3138861D6278}"/>
              </a:ext>
            </a:extLst>
          </p:cNvPr>
          <p:cNvSpPr txBox="1"/>
          <p:nvPr/>
        </p:nvSpPr>
        <p:spPr>
          <a:xfrm>
            <a:off x="1277541" y="136525"/>
            <a:ext cx="1060132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Shahjalal University of Science and Technology			   </a:t>
            </a:r>
            <a:r>
              <a:rPr lang="en-US" sz="22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A7B3C-E9E0-3E4D-4221-09D36B1421D5}"/>
              </a:ext>
            </a:extLst>
          </p:cNvPr>
          <p:cNvSpPr txBox="1"/>
          <p:nvPr/>
        </p:nvSpPr>
        <p:spPr>
          <a:xfrm>
            <a:off x="1277541" y="598190"/>
            <a:ext cx="10601324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b="0" dirty="0"/>
              <a:t>  Home   </a:t>
            </a:r>
            <a:r>
              <a:rPr lang="en-US" sz="2200" b="0" dirty="0"/>
              <a:t>|</a:t>
            </a:r>
            <a:r>
              <a:rPr lang="en-US" sz="2500" b="0" dirty="0"/>
              <a:t> Class Schedule  </a:t>
            </a:r>
            <a:r>
              <a:rPr lang="en-US" sz="2200" b="0" dirty="0"/>
              <a:t>|</a:t>
            </a:r>
            <a:r>
              <a:rPr lang="en-US" sz="2500" b="0" dirty="0"/>
              <a:t>   Resources  </a:t>
            </a:r>
            <a:r>
              <a:rPr lang="en-US" sz="2200" b="0" dirty="0"/>
              <a:t>|</a:t>
            </a:r>
            <a:r>
              <a:rPr lang="en-US" sz="2500" b="0" dirty="0"/>
              <a:t>   Chat room  </a:t>
            </a:r>
            <a:r>
              <a:rPr lang="en-US" sz="2200" b="0" dirty="0"/>
              <a:t>|</a:t>
            </a:r>
            <a:r>
              <a:rPr lang="en-US" sz="2500" b="0" dirty="0"/>
              <a:t>   Teachers  </a:t>
            </a:r>
            <a:r>
              <a:rPr lang="en-US" sz="2200" b="0" dirty="0"/>
              <a:t>|</a:t>
            </a:r>
            <a:r>
              <a:rPr lang="en-US" sz="2500" b="0" dirty="0"/>
              <a:t>  Notice </a:t>
            </a:r>
          </a:p>
        </p:txBody>
      </p:sp>
      <p:sp>
        <p:nvSpPr>
          <p:cNvPr id="4" name="Action Button: Go Forward or Next 3">
            <a:hlinkClick r:id="rId3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0AA8A52-8925-C09C-1D89-A4B5A92D1BFD}"/>
              </a:ext>
            </a:extLst>
          </p:cNvPr>
          <p:cNvSpPr/>
          <p:nvPr/>
        </p:nvSpPr>
        <p:spPr>
          <a:xfrm>
            <a:off x="2333573" y="728992"/>
            <a:ext cx="363895" cy="246223"/>
          </a:xfrm>
          <a:prstGeom prst="actionButtonForwardNex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Forward or Next 4">
            <a:hlinkClick r:id="rId5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79BE1C1D-12C3-357F-B452-028CA643F413}"/>
              </a:ext>
            </a:extLst>
          </p:cNvPr>
          <p:cNvSpPr/>
          <p:nvPr/>
        </p:nvSpPr>
        <p:spPr>
          <a:xfrm>
            <a:off x="4641499" y="740191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tion Button: Go Forward or Next 1">
            <a:hlinkClick r:id="rId6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2626698D-7C8C-706F-5572-7F9B36B9F8BF}"/>
              </a:ext>
            </a:extLst>
          </p:cNvPr>
          <p:cNvSpPr/>
          <p:nvPr/>
        </p:nvSpPr>
        <p:spPr>
          <a:xfrm>
            <a:off x="6457958" y="728992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Go Forward or Next 9">
            <a:hlinkClick r:id="rId7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EEF302F-E613-1AC7-8EC1-75E757AA0AEB}"/>
              </a:ext>
            </a:extLst>
          </p:cNvPr>
          <p:cNvSpPr/>
          <p:nvPr/>
        </p:nvSpPr>
        <p:spPr>
          <a:xfrm>
            <a:off x="8274417" y="734591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Forward or Next 11">
            <a:hlinkClick r:id="rId8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3F2E5EEF-3A4F-3F0F-4375-BD57F93808FA}"/>
              </a:ext>
            </a:extLst>
          </p:cNvPr>
          <p:cNvSpPr/>
          <p:nvPr/>
        </p:nvSpPr>
        <p:spPr>
          <a:xfrm>
            <a:off x="9858427" y="717793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Go Forward or Next 12">
            <a:hlinkClick r:id="rId9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243DB282-B728-8EFC-7701-6C5B430D2298}"/>
              </a:ext>
            </a:extLst>
          </p:cNvPr>
          <p:cNvSpPr/>
          <p:nvPr/>
        </p:nvSpPr>
        <p:spPr>
          <a:xfrm>
            <a:off x="11196735" y="728992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835A9B-8D81-77DB-4C32-7AC0AADC7EED}"/>
              </a:ext>
            </a:extLst>
          </p:cNvPr>
          <p:cNvSpPr txBox="1"/>
          <p:nvPr/>
        </p:nvSpPr>
        <p:spPr>
          <a:xfrm>
            <a:off x="8638312" y="1231641"/>
            <a:ext cx="1727998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SWE: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Sayma Sultana</a:t>
            </a:r>
          </a:p>
          <a:p>
            <a:pPr marL="342900" indent="-342900">
              <a:buAutoNum type="arabicPeriod"/>
            </a:pPr>
            <a:r>
              <a:rPr lang="en-US" dirty="0"/>
              <a:t>Raihan</a:t>
            </a:r>
          </a:p>
          <a:p>
            <a:pPr marL="342900" indent="-342900">
              <a:buAutoNum type="arabicPeriod"/>
            </a:pPr>
            <a:r>
              <a:rPr lang="en-US" dirty="0"/>
              <a:t>Partha</a:t>
            </a:r>
          </a:p>
          <a:p>
            <a:pPr marL="342900" indent="-342900">
              <a:buAutoNum type="arabicPeriod"/>
            </a:pPr>
            <a:r>
              <a:rPr lang="en-US" dirty="0" err="1"/>
              <a:t>Ahasan</a:t>
            </a:r>
            <a:r>
              <a:rPr lang="en-US" dirty="0"/>
              <a:t> Habib</a:t>
            </a:r>
          </a:p>
          <a:p>
            <a:endParaRPr lang="en-US" dirty="0"/>
          </a:p>
          <a:p>
            <a:r>
              <a:rPr lang="en-US" dirty="0"/>
              <a:t>CSE: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Farhad Rabbi</a:t>
            </a:r>
          </a:p>
          <a:p>
            <a:pPr marL="342900" indent="-342900">
              <a:buAutoNum type="arabicPeriod"/>
            </a:pPr>
            <a:r>
              <a:rPr lang="en-US" dirty="0"/>
              <a:t>Enam</a:t>
            </a:r>
          </a:p>
          <a:p>
            <a:pPr marL="342900" indent="-342900">
              <a:buAutoNum type="arabicPeriod"/>
            </a:pPr>
            <a:r>
              <a:rPr lang="en-US" dirty="0"/>
              <a:t>Shahed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6" name="Action Button: Go Forward or Next 15">
            <a:hlinkClick r:id="rId10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E9B9A173-4DB2-6891-F028-BCE00782E710}"/>
              </a:ext>
            </a:extLst>
          </p:cNvPr>
          <p:cNvSpPr/>
          <p:nvPr/>
        </p:nvSpPr>
        <p:spPr>
          <a:xfrm>
            <a:off x="10330167" y="271075"/>
            <a:ext cx="389528" cy="23478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4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8C974B3-7515-B0A4-8EB7-92816942A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9" y="1938"/>
            <a:ext cx="878682" cy="965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31632-5AFD-AFFC-D230-3138861D6278}"/>
              </a:ext>
            </a:extLst>
          </p:cNvPr>
          <p:cNvSpPr txBox="1"/>
          <p:nvPr/>
        </p:nvSpPr>
        <p:spPr>
          <a:xfrm>
            <a:off x="1277541" y="136525"/>
            <a:ext cx="1060132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Shahjalal University of Science and Technology			   </a:t>
            </a:r>
            <a:r>
              <a:rPr lang="en-US" sz="22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A7B3C-E9E0-3E4D-4221-09D36B1421D5}"/>
              </a:ext>
            </a:extLst>
          </p:cNvPr>
          <p:cNvSpPr txBox="1"/>
          <p:nvPr/>
        </p:nvSpPr>
        <p:spPr>
          <a:xfrm>
            <a:off x="1277541" y="598190"/>
            <a:ext cx="10601324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b="0" dirty="0"/>
              <a:t>  Home   </a:t>
            </a:r>
            <a:r>
              <a:rPr lang="en-US" sz="2200" b="0" dirty="0"/>
              <a:t>|</a:t>
            </a:r>
            <a:r>
              <a:rPr lang="en-US" sz="2500" b="0" dirty="0"/>
              <a:t> Class Schedule  </a:t>
            </a:r>
            <a:r>
              <a:rPr lang="en-US" sz="2200" b="0" dirty="0"/>
              <a:t>|</a:t>
            </a:r>
            <a:r>
              <a:rPr lang="en-US" sz="2500" b="0" dirty="0"/>
              <a:t>   Resources  </a:t>
            </a:r>
            <a:r>
              <a:rPr lang="en-US" sz="2200" b="0" dirty="0"/>
              <a:t>|</a:t>
            </a:r>
            <a:r>
              <a:rPr lang="en-US" sz="2500" b="0" dirty="0"/>
              <a:t>   Chat room  </a:t>
            </a:r>
            <a:r>
              <a:rPr lang="en-US" sz="2200" b="0" dirty="0"/>
              <a:t>|</a:t>
            </a:r>
            <a:r>
              <a:rPr lang="en-US" sz="2500" b="0" dirty="0"/>
              <a:t>   Teachers  </a:t>
            </a:r>
            <a:r>
              <a:rPr lang="en-US" sz="2200" b="0" dirty="0"/>
              <a:t>|</a:t>
            </a:r>
            <a:r>
              <a:rPr lang="en-US" sz="2500" b="0" dirty="0"/>
              <a:t>  Notice </a:t>
            </a:r>
          </a:p>
        </p:txBody>
      </p:sp>
      <p:sp>
        <p:nvSpPr>
          <p:cNvPr id="4" name="Action Button: Go Forward or Next 3">
            <a:hlinkClick r:id="rId3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0AA8A52-8925-C09C-1D89-A4B5A92D1BFD}"/>
              </a:ext>
            </a:extLst>
          </p:cNvPr>
          <p:cNvSpPr/>
          <p:nvPr/>
        </p:nvSpPr>
        <p:spPr>
          <a:xfrm>
            <a:off x="2333573" y="728992"/>
            <a:ext cx="363895" cy="246223"/>
          </a:xfrm>
          <a:prstGeom prst="actionButtonForwardNex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Forward or Next 4">
            <a:hlinkClick r:id="rId5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79BE1C1D-12C3-357F-B452-028CA643F413}"/>
              </a:ext>
            </a:extLst>
          </p:cNvPr>
          <p:cNvSpPr/>
          <p:nvPr/>
        </p:nvSpPr>
        <p:spPr>
          <a:xfrm>
            <a:off x="4641499" y="732008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tion Button: Go Forward or Next 1">
            <a:hlinkClick r:id="rId6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2626698D-7C8C-706F-5572-7F9B36B9F8BF}"/>
              </a:ext>
            </a:extLst>
          </p:cNvPr>
          <p:cNvSpPr/>
          <p:nvPr/>
        </p:nvSpPr>
        <p:spPr>
          <a:xfrm>
            <a:off x="6479990" y="728992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Go Forward or Next 9">
            <a:hlinkClick r:id="rId7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EEF302F-E613-1AC7-8EC1-75E757AA0AEB}"/>
              </a:ext>
            </a:extLst>
          </p:cNvPr>
          <p:cNvSpPr/>
          <p:nvPr/>
        </p:nvSpPr>
        <p:spPr>
          <a:xfrm>
            <a:off x="8274418" y="732009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Forward or Next 11">
            <a:hlinkClick r:id="rId8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3F2E5EEF-3A4F-3F0F-4375-BD57F93808FA}"/>
              </a:ext>
            </a:extLst>
          </p:cNvPr>
          <p:cNvSpPr/>
          <p:nvPr/>
        </p:nvSpPr>
        <p:spPr>
          <a:xfrm>
            <a:off x="9858427" y="718204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Go Forward or Next 12">
            <a:hlinkClick r:id="rId9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243DB282-B728-8EFC-7701-6C5B430D2298}"/>
              </a:ext>
            </a:extLst>
          </p:cNvPr>
          <p:cNvSpPr/>
          <p:nvPr/>
        </p:nvSpPr>
        <p:spPr>
          <a:xfrm>
            <a:off x="11196735" y="728992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5C94F-EE9A-48D2-650C-E6924FE44354}"/>
              </a:ext>
            </a:extLst>
          </p:cNvPr>
          <p:cNvSpPr txBox="1"/>
          <p:nvPr/>
        </p:nvSpPr>
        <p:spPr>
          <a:xfrm>
            <a:off x="10151706" y="1287624"/>
            <a:ext cx="172715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Notice 1</a:t>
            </a:r>
          </a:p>
          <a:p>
            <a:pPr marL="342900" indent="-342900">
              <a:buAutoNum type="arabicPeriod"/>
            </a:pPr>
            <a:r>
              <a:rPr lang="en-US" dirty="0"/>
              <a:t>Notice 2</a:t>
            </a:r>
          </a:p>
          <a:p>
            <a:pPr marL="342900" indent="-342900">
              <a:buAutoNum type="arabicPeriod"/>
            </a:pPr>
            <a:r>
              <a:rPr lang="en-US" dirty="0"/>
              <a:t>Notice 3</a:t>
            </a:r>
          </a:p>
          <a:p>
            <a:pPr marL="342900" indent="-342900">
              <a:buAutoNum type="arabicPeriod"/>
            </a:pP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6" name="Action Button: Go Forward or Next 15">
            <a:hlinkClick r:id="rId10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A9A0F78B-3FBA-9B32-D4E5-9114AD197648}"/>
              </a:ext>
            </a:extLst>
          </p:cNvPr>
          <p:cNvSpPr/>
          <p:nvPr/>
        </p:nvSpPr>
        <p:spPr>
          <a:xfrm>
            <a:off x="10330167" y="271075"/>
            <a:ext cx="389528" cy="23478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6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8C974B3-7515-B0A4-8EB7-92816942A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9" y="1938"/>
            <a:ext cx="878682" cy="965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31632-5AFD-AFFC-D230-3138861D6278}"/>
              </a:ext>
            </a:extLst>
          </p:cNvPr>
          <p:cNvSpPr txBox="1"/>
          <p:nvPr/>
        </p:nvSpPr>
        <p:spPr>
          <a:xfrm>
            <a:off x="1277541" y="136525"/>
            <a:ext cx="1060132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Shahjalal University of Science and Technology			   </a:t>
            </a:r>
            <a:endParaRPr lang="en-US" sz="2200" b="0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A7B3C-E9E0-3E4D-4221-09D36B1421D5}"/>
              </a:ext>
            </a:extLst>
          </p:cNvPr>
          <p:cNvSpPr txBox="1"/>
          <p:nvPr/>
        </p:nvSpPr>
        <p:spPr>
          <a:xfrm>
            <a:off x="1277541" y="598190"/>
            <a:ext cx="10601324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b="0" dirty="0"/>
              <a:t>  Home   </a:t>
            </a:r>
            <a:r>
              <a:rPr lang="en-US" sz="2200" b="0" dirty="0"/>
              <a:t>|</a:t>
            </a:r>
            <a:r>
              <a:rPr lang="en-US" sz="2500" b="0" dirty="0"/>
              <a:t> Class Schedule  </a:t>
            </a:r>
            <a:r>
              <a:rPr lang="en-US" sz="2200" b="0" dirty="0"/>
              <a:t>|</a:t>
            </a:r>
            <a:r>
              <a:rPr lang="en-US" sz="2500" b="0" dirty="0"/>
              <a:t>   Resources  </a:t>
            </a:r>
            <a:r>
              <a:rPr lang="en-US" sz="2200" b="0" dirty="0"/>
              <a:t>|</a:t>
            </a:r>
            <a:r>
              <a:rPr lang="en-US" sz="2500" b="0" dirty="0"/>
              <a:t>   Chat room  </a:t>
            </a:r>
            <a:r>
              <a:rPr lang="en-US" sz="2200" b="0" dirty="0"/>
              <a:t>|</a:t>
            </a:r>
            <a:r>
              <a:rPr lang="en-US" sz="2500" b="0" dirty="0"/>
              <a:t>   Teachers  </a:t>
            </a:r>
            <a:r>
              <a:rPr lang="en-US" sz="2200" b="0" dirty="0"/>
              <a:t>|</a:t>
            </a:r>
            <a:r>
              <a:rPr lang="en-US" sz="2500" b="0" dirty="0"/>
              <a:t>  Notice </a:t>
            </a:r>
          </a:p>
        </p:txBody>
      </p:sp>
      <p:sp>
        <p:nvSpPr>
          <p:cNvPr id="4" name="Action Button: Go Forward or Next 3">
            <a:hlinkClick r:id="rId3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0AA8A52-8925-C09C-1D89-A4B5A92D1BFD}"/>
              </a:ext>
            </a:extLst>
          </p:cNvPr>
          <p:cNvSpPr/>
          <p:nvPr/>
        </p:nvSpPr>
        <p:spPr>
          <a:xfrm>
            <a:off x="2333573" y="728992"/>
            <a:ext cx="363895" cy="246223"/>
          </a:xfrm>
          <a:prstGeom prst="actionButtonForwardNex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Forward or Next 4">
            <a:hlinkClick r:id="rId5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79BE1C1D-12C3-357F-B452-028CA643F413}"/>
              </a:ext>
            </a:extLst>
          </p:cNvPr>
          <p:cNvSpPr/>
          <p:nvPr/>
        </p:nvSpPr>
        <p:spPr>
          <a:xfrm>
            <a:off x="4641499" y="732008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tion Button: Go Forward or Next 1">
            <a:hlinkClick r:id="rId6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2626698D-7C8C-706F-5572-7F9B36B9F8BF}"/>
              </a:ext>
            </a:extLst>
          </p:cNvPr>
          <p:cNvSpPr/>
          <p:nvPr/>
        </p:nvSpPr>
        <p:spPr>
          <a:xfrm>
            <a:off x="6479990" y="728992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Go Forward or Next 9">
            <a:hlinkClick r:id="rId7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EEF302F-E613-1AC7-8EC1-75E757AA0AEB}"/>
              </a:ext>
            </a:extLst>
          </p:cNvPr>
          <p:cNvSpPr/>
          <p:nvPr/>
        </p:nvSpPr>
        <p:spPr>
          <a:xfrm>
            <a:off x="8274418" y="732009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Forward or Next 11">
            <a:hlinkClick r:id="rId8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3F2E5EEF-3A4F-3F0F-4375-BD57F93808FA}"/>
              </a:ext>
            </a:extLst>
          </p:cNvPr>
          <p:cNvSpPr/>
          <p:nvPr/>
        </p:nvSpPr>
        <p:spPr>
          <a:xfrm>
            <a:off x="9858427" y="718204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Go Forward or Next 12">
            <a:hlinkClick r:id="rId9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243DB282-B728-8EFC-7701-6C5B430D2298}"/>
              </a:ext>
            </a:extLst>
          </p:cNvPr>
          <p:cNvSpPr/>
          <p:nvPr/>
        </p:nvSpPr>
        <p:spPr>
          <a:xfrm>
            <a:off x="11196735" y="728992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D661F-58B4-A842-7C56-A7A01161A0B2}"/>
              </a:ext>
            </a:extLst>
          </p:cNvPr>
          <p:cNvSpPr txBox="1"/>
          <p:nvPr/>
        </p:nvSpPr>
        <p:spPr>
          <a:xfrm>
            <a:off x="3730690" y="2733869"/>
            <a:ext cx="6327710" cy="203132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Username: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Password: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forget your password?                                              Click to recovery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73A0D-704F-CBC7-0FB7-0B38CA879A8A}"/>
              </a:ext>
            </a:extLst>
          </p:cNvPr>
          <p:cNvSpPr txBox="1"/>
          <p:nvPr/>
        </p:nvSpPr>
        <p:spPr>
          <a:xfrm>
            <a:off x="3800669" y="3135086"/>
            <a:ext cx="61924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79DC8-BA3A-D1F7-BCE1-4BB01276EA6F}"/>
              </a:ext>
            </a:extLst>
          </p:cNvPr>
          <p:cNvSpPr txBox="1"/>
          <p:nvPr/>
        </p:nvSpPr>
        <p:spPr>
          <a:xfrm>
            <a:off x="3800669" y="3905635"/>
            <a:ext cx="61924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9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8C974B3-7515-B0A4-8EB7-92816942A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9" y="1938"/>
            <a:ext cx="878682" cy="965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31632-5AFD-AFFC-D230-3138861D6278}"/>
              </a:ext>
            </a:extLst>
          </p:cNvPr>
          <p:cNvSpPr txBox="1"/>
          <p:nvPr/>
        </p:nvSpPr>
        <p:spPr>
          <a:xfrm>
            <a:off x="1277541" y="136525"/>
            <a:ext cx="1060132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Shahjalal University of Science and Technology			   </a:t>
            </a:r>
            <a:endParaRPr lang="en-US" sz="2200" b="0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A7B3C-E9E0-3E4D-4221-09D36B1421D5}"/>
              </a:ext>
            </a:extLst>
          </p:cNvPr>
          <p:cNvSpPr txBox="1"/>
          <p:nvPr/>
        </p:nvSpPr>
        <p:spPr>
          <a:xfrm>
            <a:off x="1277541" y="598190"/>
            <a:ext cx="10601324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b="0" dirty="0"/>
              <a:t>  Home   </a:t>
            </a:r>
            <a:r>
              <a:rPr lang="en-US" sz="2200" b="0" dirty="0"/>
              <a:t>|</a:t>
            </a:r>
            <a:r>
              <a:rPr lang="en-US" sz="2500" b="0" dirty="0"/>
              <a:t> Class Schedule  </a:t>
            </a:r>
            <a:r>
              <a:rPr lang="en-US" sz="2200" b="0" dirty="0"/>
              <a:t>|</a:t>
            </a:r>
            <a:r>
              <a:rPr lang="en-US" sz="2500" b="0" dirty="0"/>
              <a:t>   Resources  </a:t>
            </a:r>
            <a:r>
              <a:rPr lang="en-US" sz="2200" b="0" dirty="0"/>
              <a:t>|</a:t>
            </a:r>
            <a:r>
              <a:rPr lang="en-US" sz="2500" b="0" dirty="0"/>
              <a:t>   Chat room  </a:t>
            </a:r>
            <a:r>
              <a:rPr lang="en-US" sz="2200" b="0" dirty="0"/>
              <a:t>|</a:t>
            </a:r>
            <a:r>
              <a:rPr lang="en-US" sz="2500" b="0" dirty="0"/>
              <a:t>   Teachers  </a:t>
            </a:r>
            <a:r>
              <a:rPr lang="en-US" sz="2200" b="0" dirty="0"/>
              <a:t>|</a:t>
            </a:r>
            <a:r>
              <a:rPr lang="en-US" sz="2500" b="0" dirty="0"/>
              <a:t>  Notice </a:t>
            </a:r>
          </a:p>
        </p:txBody>
      </p:sp>
      <p:sp>
        <p:nvSpPr>
          <p:cNvPr id="4" name="Action Button: Go Forward or Next 3">
            <a:hlinkClick r:id="rId3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0AA8A52-8925-C09C-1D89-A4B5A92D1BFD}"/>
              </a:ext>
            </a:extLst>
          </p:cNvPr>
          <p:cNvSpPr/>
          <p:nvPr/>
        </p:nvSpPr>
        <p:spPr>
          <a:xfrm>
            <a:off x="2333573" y="728992"/>
            <a:ext cx="363895" cy="246223"/>
          </a:xfrm>
          <a:prstGeom prst="actionButtonForwardNex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Forward or Next 4">
            <a:hlinkClick r:id="rId5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79BE1C1D-12C3-357F-B452-028CA643F413}"/>
              </a:ext>
            </a:extLst>
          </p:cNvPr>
          <p:cNvSpPr/>
          <p:nvPr/>
        </p:nvSpPr>
        <p:spPr>
          <a:xfrm>
            <a:off x="4641499" y="732008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tion Button: Go Forward or Next 1">
            <a:hlinkClick r:id="rId6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2626698D-7C8C-706F-5572-7F9B36B9F8BF}"/>
              </a:ext>
            </a:extLst>
          </p:cNvPr>
          <p:cNvSpPr/>
          <p:nvPr/>
        </p:nvSpPr>
        <p:spPr>
          <a:xfrm>
            <a:off x="6479990" y="728992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Go Forward or Next 9">
            <a:hlinkClick r:id="rId7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DEEF302F-E613-1AC7-8EC1-75E757AA0AEB}"/>
              </a:ext>
            </a:extLst>
          </p:cNvPr>
          <p:cNvSpPr/>
          <p:nvPr/>
        </p:nvSpPr>
        <p:spPr>
          <a:xfrm>
            <a:off x="8274418" y="732009"/>
            <a:ext cx="363895" cy="2462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Forward or Next 11">
            <a:hlinkClick r:id="rId8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3F2E5EEF-3A4F-3F0F-4375-BD57F93808FA}"/>
              </a:ext>
            </a:extLst>
          </p:cNvPr>
          <p:cNvSpPr/>
          <p:nvPr/>
        </p:nvSpPr>
        <p:spPr>
          <a:xfrm>
            <a:off x="9858427" y="718204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Go Forward or Next 12">
            <a:hlinkClick r:id="rId9" action="ppaction://hlinksldjump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243DB282-B728-8EFC-7701-6C5B430D2298}"/>
              </a:ext>
            </a:extLst>
          </p:cNvPr>
          <p:cNvSpPr/>
          <p:nvPr/>
        </p:nvSpPr>
        <p:spPr>
          <a:xfrm>
            <a:off x="11196735" y="728992"/>
            <a:ext cx="363895" cy="2574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0AF6-BC53-38B0-CAB9-52D6605B50EC}"/>
              </a:ext>
            </a:extLst>
          </p:cNvPr>
          <p:cNvSpPr txBox="1"/>
          <p:nvPr/>
        </p:nvSpPr>
        <p:spPr>
          <a:xfrm>
            <a:off x="4114799" y="2463282"/>
            <a:ext cx="5896947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Class Code: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Password: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Ask for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C5224-273F-0B3D-78A6-E8C0E76CAA5E}"/>
              </a:ext>
            </a:extLst>
          </p:cNvPr>
          <p:cNvSpPr txBox="1"/>
          <p:nvPr/>
        </p:nvSpPr>
        <p:spPr>
          <a:xfrm>
            <a:off x="4208106" y="2855166"/>
            <a:ext cx="5728995" cy="429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7DEA7-9732-4501-5B7D-BBA04C7E8C6D}"/>
              </a:ext>
            </a:extLst>
          </p:cNvPr>
          <p:cNvSpPr txBox="1"/>
          <p:nvPr/>
        </p:nvSpPr>
        <p:spPr>
          <a:xfrm>
            <a:off x="4208106" y="3676259"/>
            <a:ext cx="5728995" cy="429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6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337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Farzine Hossen</dc:creator>
  <cp:lastModifiedBy>Farzine Hossen</cp:lastModifiedBy>
  <cp:revision>1</cp:revision>
  <dcterms:created xsi:type="dcterms:W3CDTF">2023-03-13T05:45:05Z</dcterms:created>
  <dcterms:modified xsi:type="dcterms:W3CDTF">2023-03-13T18:42:30Z</dcterms:modified>
</cp:coreProperties>
</file>