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196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51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7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5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61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8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05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7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0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7CC005-1896-45F3-B913-A0CF20E5D7DC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37F6B9F-8DD4-424B-B000-50749578DBC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28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90C8A-B909-737F-1B42-63F53022E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ROZPOČET RODINKY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E1CFF0-83AA-46C3-DEEE-6036711B0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Dominik Fasora</a:t>
            </a:r>
          </a:p>
        </p:txBody>
      </p:sp>
    </p:spTree>
    <p:extLst>
      <p:ext uri="{BB962C8B-B14F-4D97-AF65-F5344CB8AC3E}">
        <p14:creationId xmlns:p14="http://schemas.microsoft.com/office/powerpoint/2010/main" val="2451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2FD5F6-FB95-8B59-95AD-BA8F013A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rodinky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D8EE4B-3D99-40B6-95B2-18DEEDE4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Dvoučlenná rodina, otec (45 let) a syn (nezletilí)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Úspory: 10 000 Kč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Práce skladníka, příjem: 26 100 Kč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Další příjmy a příspěvky: příspěvek na bydlení 4700 Kč, přídavek na dítě 1380 Kč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Domácí zvíře pes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 v pronájmu (3+1 ve městě), rodina nemá auto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Dluhy: kreditní karta 18 000 Kč (1 030Kč měsíčně), půjčka: 110 000 Kč (2 100 Kč měsíčně)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Výdaje (celkem): 32 080 Kč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Rodina by si chtěla našetřit na koupi auta</a:t>
            </a:r>
          </a:p>
          <a:p>
            <a:endParaRPr lang="cs-CZ" dirty="0"/>
          </a:p>
        </p:txBody>
      </p:sp>
      <p:sp>
        <p:nvSpPr>
          <p:cNvPr id="5" name="AutoShape 6" descr="Nejrychlejší auto na světě v roce 2024 - ✓ TOP 3 | Cebia.cz">
            <a:extLst>
              <a:ext uri="{FF2B5EF4-FFF2-40B4-BE49-F238E27FC236}">
                <a16:creationId xmlns:a16="http://schemas.microsoft.com/office/drawing/2014/main" id="{6B69F874-063F-0FF9-CE66-27ABE4CCE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34" name="Picture 10" descr="Frankfurt 2019: Láká vás nejrychlejší auto světa? Bude na prodej, ale 490  km/h nepojede">
            <a:extLst>
              <a:ext uri="{FF2B5EF4-FFF2-40B4-BE49-F238E27FC236}">
                <a16:creationId xmlns:a16="http://schemas.microsoft.com/office/drawing/2014/main" id="{F7349608-1B6D-E88F-0F3A-F90DA658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61" y="602520"/>
            <a:ext cx="2942063" cy="165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7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C9AC1-CAC0-EB34-3D12-2ED6D3E0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Aktuální finanční situace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39C893-A0FE-C184-026E-AE0B4419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081" y="1610000"/>
            <a:ext cx="5601630" cy="3581400"/>
          </a:xfrm>
        </p:spPr>
        <p:txBody>
          <a:bodyPr/>
          <a:lstStyle/>
          <a:p>
            <a:r>
              <a:rPr lang="cs-CZ" dirty="0"/>
              <a:t>Aktuální finanční stav rodiny není úplně ideální</a:t>
            </a:r>
          </a:p>
          <a:p>
            <a:r>
              <a:rPr lang="cs-CZ" dirty="0"/>
              <a:t>Rodina má dluhy, nevydělává moc peněz a má měsíční zisk pouze 100 Kč</a:t>
            </a:r>
          </a:p>
          <a:p>
            <a:r>
              <a:rPr lang="cs-CZ" dirty="0"/>
              <a:t>Podle mích výpočtů by tímto způsobem za 3 roky vydělali 22 140 Kč</a:t>
            </a:r>
          </a:p>
          <a:p>
            <a:r>
              <a:rPr lang="cs-CZ" dirty="0"/>
              <a:t>Za pouhých 22 tisíc se auto bohužel koupit nedá</a:t>
            </a:r>
          </a:p>
          <a:p>
            <a:r>
              <a:rPr lang="cs-CZ" dirty="0"/>
              <a:t>Rozhodl jsem se podniknout jisté změny a pomoct rodině 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2AB8DA4C-14C8-D776-96A4-EB575A60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5058481" cy="3943900"/>
          </a:xfrm>
          <a:prstGeom prst="rect">
            <a:avLst/>
          </a:prstGeom>
        </p:spPr>
      </p:pic>
      <p:pic>
        <p:nvPicPr>
          <p:cNvPr id="2050" name="Picture 2" descr="Kupte si Peel P50, nejmenší auto světa. Stojí jako Porsche - Novinky">
            <a:extLst>
              <a:ext uri="{FF2B5EF4-FFF2-40B4-BE49-F238E27FC236}">
                <a16:creationId xmlns:a16="http://schemas.microsoft.com/office/drawing/2014/main" id="{34C3819C-FFA7-A0F4-23DF-E504ACBD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725" y="4962247"/>
            <a:ext cx="2732049" cy="15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A6518-00F0-5A1B-3BFA-58D717BF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A978EA-F27E-70B4-0291-75A9064E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04" y="1646621"/>
            <a:ext cx="5010912" cy="3581400"/>
          </a:xfrm>
        </p:spPr>
        <p:txBody>
          <a:bodyPr/>
          <a:lstStyle/>
          <a:p>
            <a:r>
              <a:rPr lang="cs-CZ" dirty="0"/>
              <a:t>Po několika změnách jako jsou:</a:t>
            </a:r>
          </a:p>
          <a:p>
            <a:pPr lvl="1"/>
            <a:r>
              <a:rPr lang="cs-CZ" dirty="0"/>
              <a:t>Nalezení levnějšího bydlení</a:t>
            </a:r>
          </a:p>
          <a:p>
            <a:pPr lvl="1"/>
            <a:r>
              <a:rPr lang="cs-CZ" dirty="0"/>
              <a:t>Změna zaměstnání</a:t>
            </a:r>
          </a:p>
          <a:p>
            <a:pPr lvl="1"/>
            <a:r>
              <a:rPr lang="cs-CZ" dirty="0"/>
              <a:t>Omezení fastfoodu a kouření</a:t>
            </a:r>
          </a:p>
          <a:p>
            <a:pPr lvl="1"/>
            <a:r>
              <a:rPr lang="cs-CZ" dirty="0"/>
              <a:t>Snížení ceny jízdného</a:t>
            </a:r>
          </a:p>
          <a:p>
            <a:r>
              <a:rPr lang="cs-CZ" dirty="0"/>
              <a:t>Zvětšil se měsíční zisk</a:t>
            </a:r>
          </a:p>
          <a:p>
            <a:r>
              <a:rPr lang="cs-CZ" dirty="0"/>
              <a:t>Po třech letech se nacházíme na zisku 446 400 Kč</a:t>
            </a:r>
          </a:p>
          <a:p>
            <a:r>
              <a:rPr lang="cs-CZ" dirty="0"/>
              <a:t>Za tyto peníze je možné si koupit auto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BDFDD2-DE5B-1C26-4EDD-8A917D34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6621"/>
            <a:ext cx="5048955" cy="3943900"/>
          </a:xfrm>
          <a:prstGeom prst="rect">
            <a:avLst/>
          </a:prstGeom>
        </p:spPr>
      </p:pic>
      <p:pic>
        <p:nvPicPr>
          <p:cNvPr id="6" name="Picture 2" descr="Nové vozy ŠKODA Auto ✓ kompletní modelová řada | AUTO OPAT">
            <a:extLst>
              <a:ext uri="{FF2B5EF4-FFF2-40B4-BE49-F238E27FC236}">
                <a16:creationId xmlns:a16="http://schemas.microsoft.com/office/drawing/2014/main" id="{6A79A5B8-73ED-82DF-1808-8565336F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16" y="5084956"/>
            <a:ext cx="3010548" cy="196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28A798F7FB248AB652CAE56FCB621" ma:contentTypeVersion="13" ma:contentTypeDescription="Vytvoří nový dokument" ma:contentTypeScope="" ma:versionID="676e70433124a58a0633adade5a622f7">
  <xsd:schema xmlns:xsd="http://www.w3.org/2001/XMLSchema" xmlns:xs="http://www.w3.org/2001/XMLSchema" xmlns:p="http://schemas.microsoft.com/office/2006/metadata/properties" xmlns:ns3="0688a734-ccf1-4e8a-a3ad-b3e3603b9c3b" xmlns:ns4="8fc365af-788d-4561-a9d7-389d59e87599" targetNamespace="http://schemas.microsoft.com/office/2006/metadata/properties" ma:root="true" ma:fieldsID="486827ada2dc911af16ef1bf2346f49d" ns3:_="" ns4:_="">
    <xsd:import namespace="0688a734-ccf1-4e8a-a3ad-b3e3603b9c3b"/>
    <xsd:import namespace="8fc365af-788d-4561-a9d7-389d59e87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8a734-ccf1-4e8a-a3ad-b3e3603b9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365af-788d-4561-a9d7-389d59e87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88a734-ccf1-4e8a-a3ad-b3e3603b9c3b" xsi:nil="true"/>
  </documentManagement>
</p:properties>
</file>

<file path=customXml/itemProps1.xml><?xml version="1.0" encoding="utf-8"?>
<ds:datastoreItem xmlns:ds="http://schemas.openxmlformats.org/officeDocument/2006/customXml" ds:itemID="{41323A3C-5C60-45A3-B28C-3DC2C39844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8a734-ccf1-4e8a-a3ad-b3e3603b9c3b"/>
    <ds:schemaRef ds:uri="8fc365af-788d-4561-a9d7-389d59e87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70EEF0-E7A3-499F-BE71-FD4299E633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A7CFC-4857-42CC-A474-72B6CBFEBF43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8fc365af-788d-4561-a9d7-389d59e87599"/>
    <ds:schemaRef ds:uri="0688a734-ccf1-4e8a-a3ad-b3e3603b9c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18</TotalTime>
  <Words>197</Words>
  <Application>Microsoft Office PowerPoint</Application>
  <PresentationFormat>Širokoúhlá obrazovka</PresentationFormat>
  <Paragraphs>27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Symbol</vt:lpstr>
      <vt:lpstr>Oříznutí</vt:lpstr>
      <vt:lpstr>ROZPOČET RODINKY</vt:lpstr>
      <vt:lpstr>Představení rodinky</vt:lpstr>
      <vt:lpstr>Aktuální finanční situace </vt:lpstr>
      <vt:lpstr>Návrh řešení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ROZPOČET RODINKY</dc:title>
  <dc:creator>Dominik Fasora</dc:creator>
  <cp:lastModifiedBy>Dominik Fasora</cp:lastModifiedBy>
  <cp:revision>1</cp:revision>
  <dcterms:created xsi:type="dcterms:W3CDTF">2024-01-12T10:47:30Z</dcterms:created>
  <dcterms:modified xsi:type="dcterms:W3CDTF">2024-01-12T11:05:43Z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0x0101002E228A798F7FB248AB652CAE56FCB621</vt:lpwstr>
  </property>
</Properties>
</file>