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0248F-0BE2-4B52-B2D7-9EA74A3298DF}" v="54" dt="2024-06-12T10:25:39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Fasora" userId="b6186419-7ac2-40ad-909f-60633c1b20f1" providerId="ADAL" clId="{D990248F-0BE2-4B52-B2D7-9EA74A3298DF}"/>
    <pc:docChg chg="undo custSel addSld delSld modSld">
      <pc:chgData name="Dominik Fasora" userId="b6186419-7ac2-40ad-909f-60633c1b20f1" providerId="ADAL" clId="{D990248F-0BE2-4B52-B2D7-9EA74A3298DF}" dt="2024-06-12T10:25:59.324" v="798" actId="1076"/>
      <pc:docMkLst>
        <pc:docMk/>
      </pc:docMkLst>
      <pc:sldChg chg="addSp delSp modSp mod setBg">
        <pc:chgData name="Dominik Fasora" userId="b6186419-7ac2-40ad-909f-60633c1b20f1" providerId="ADAL" clId="{D990248F-0BE2-4B52-B2D7-9EA74A3298DF}" dt="2024-06-12T10:15:28.104" v="522" actId="20577"/>
        <pc:sldMkLst>
          <pc:docMk/>
          <pc:sldMk cId="2477697366" sldId="257"/>
        </pc:sldMkLst>
        <pc:spChg chg="mod">
          <ac:chgData name="Dominik Fasora" userId="b6186419-7ac2-40ad-909f-60633c1b20f1" providerId="ADAL" clId="{D990248F-0BE2-4B52-B2D7-9EA74A3298DF}" dt="2024-06-12T09:24:41.041" v="25" actId="20577"/>
          <ac:spMkLst>
            <pc:docMk/>
            <pc:sldMk cId="2477697366" sldId="257"/>
            <ac:spMk id="2" creationId="{7B095A05-28BC-995B-E204-F577D89BD7AE}"/>
          </ac:spMkLst>
        </pc:spChg>
        <pc:spChg chg="mod">
          <ac:chgData name="Dominik Fasora" userId="b6186419-7ac2-40ad-909f-60633c1b20f1" providerId="ADAL" clId="{D990248F-0BE2-4B52-B2D7-9EA74A3298DF}" dt="2024-06-12T10:15:28.104" v="522" actId="20577"/>
          <ac:spMkLst>
            <pc:docMk/>
            <pc:sldMk cId="2477697366" sldId="257"/>
            <ac:spMk id="3" creationId="{BEAB1A96-3466-15C1-6630-9745C2D492BD}"/>
          </ac:spMkLst>
        </pc:spChg>
        <pc:spChg chg="add mod">
          <ac:chgData name="Dominik Fasora" userId="b6186419-7ac2-40ad-909f-60633c1b20f1" providerId="ADAL" clId="{D990248F-0BE2-4B52-B2D7-9EA74A3298DF}" dt="2024-06-12T09:24:39.350" v="24" actId="1076"/>
          <ac:spMkLst>
            <pc:docMk/>
            <pc:sldMk cId="2477697366" sldId="257"/>
            <ac:spMk id="8" creationId="{410D09C3-8688-041A-0FB9-9A993BEE52EC}"/>
          </ac:spMkLst>
        </pc:spChg>
        <pc:spChg chg="add">
          <ac:chgData name="Dominik Fasora" userId="b6186419-7ac2-40ad-909f-60633c1b20f1" providerId="ADAL" clId="{D990248F-0BE2-4B52-B2D7-9EA74A3298DF}" dt="2024-06-12T09:24:24.189" v="17" actId="26606"/>
          <ac:spMkLst>
            <pc:docMk/>
            <pc:sldMk cId="2477697366" sldId="257"/>
            <ac:spMk id="9" creationId="{FCCDD320-F060-4CF7-AE20-8592F7C9571D}"/>
          </ac:spMkLst>
        </pc:spChg>
        <pc:spChg chg="add del">
          <ac:chgData name="Dominik Fasora" userId="b6186419-7ac2-40ad-909f-60633c1b20f1" providerId="ADAL" clId="{D990248F-0BE2-4B52-B2D7-9EA74A3298DF}" dt="2024-06-12T09:24:03.007" v="12" actId="26606"/>
          <ac:spMkLst>
            <pc:docMk/>
            <pc:sldMk cId="2477697366" sldId="257"/>
            <ac:spMk id="12" creationId="{B95B9BA8-1D69-4796-85F5-B6D0BD52354B}"/>
          </ac:spMkLst>
        </pc:spChg>
        <pc:spChg chg="add">
          <ac:chgData name="Dominik Fasora" userId="b6186419-7ac2-40ad-909f-60633c1b20f1" providerId="ADAL" clId="{D990248F-0BE2-4B52-B2D7-9EA74A3298DF}" dt="2024-06-12T09:24:24.189" v="17" actId="26606"/>
          <ac:spMkLst>
            <pc:docMk/>
            <pc:sldMk cId="2477697366" sldId="257"/>
            <ac:spMk id="14" creationId="{4B49AD00-D954-4DA1-88A1-FFCD8F596D2D}"/>
          </ac:spMkLst>
        </pc:spChg>
        <pc:picChg chg="add del">
          <ac:chgData name="Dominik Fasora" userId="b6186419-7ac2-40ad-909f-60633c1b20f1" providerId="ADAL" clId="{D990248F-0BE2-4B52-B2D7-9EA74A3298DF}" dt="2024-06-12T09:23:33.007" v="1" actId="478"/>
          <ac:picMkLst>
            <pc:docMk/>
            <pc:sldMk cId="2477697366" sldId="257"/>
            <ac:picMk id="5" creationId="{D27CF679-6252-DC0C-E31B-91E4F2F4E8B9}"/>
          </ac:picMkLst>
        </pc:picChg>
        <pc:picChg chg="add del mod ord">
          <ac:chgData name="Dominik Fasora" userId="b6186419-7ac2-40ad-909f-60633c1b20f1" providerId="ADAL" clId="{D990248F-0BE2-4B52-B2D7-9EA74A3298DF}" dt="2024-06-12T09:25:32.547" v="33" actId="478"/>
          <ac:picMkLst>
            <pc:docMk/>
            <pc:sldMk cId="2477697366" sldId="257"/>
            <ac:picMk id="7" creationId="{78119B45-B218-4CF9-8B15-C33BD1C746B4}"/>
          </ac:picMkLst>
        </pc:picChg>
        <pc:picChg chg="add del mod">
          <ac:chgData name="Dominik Fasora" userId="b6186419-7ac2-40ad-909f-60633c1b20f1" providerId="ADAL" clId="{D990248F-0BE2-4B52-B2D7-9EA74A3298DF}" dt="2024-06-12T09:58:11.338" v="81" actId="478"/>
          <ac:picMkLst>
            <pc:docMk/>
            <pc:sldMk cId="2477697366" sldId="257"/>
            <ac:picMk id="11" creationId="{A3930352-45CA-DB51-EA86-B9CA9ACA4BEE}"/>
          </ac:picMkLst>
        </pc:picChg>
        <pc:picChg chg="add del mod">
          <ac:chgData name="Dominik Fasora" userId="b6186419-7ac2-40ad-909f-60633c1b20f1" providerId="ADAL" clId="{D990248F-0BE2-4B52-B2D7-9EA74A3298DF}" dt="2024-06-12T09:58:44.092" v="86" actId="478"/>
          <ac:picMkLst>
            <pc:docMk/>
            <pc:sldMk cId="2477697366" sldId="257"/>
            <ac:picMk id="15" creationId="{0E70817E-B121-5612-2DB9-C89620CEE044}"/>
          </ac:picMkLst>
        </pc:picChg>
        <pc:picChg chg="add del mod">
          <ac:chgData name="Dominik Fasora" userId="b6186419-7ac2-40ad-909f-60633c1b20f1" providerId="ADAL" clId="{D990248F-0BE2-4B52-B2D7-9EA74A3298DF}" dt="2024-06-12T09:58:44.610" v="87" actId="478"/>
          <ac:picMkLst>
            <pc:docMk/>
            <pc:sldMk cId="2477697366" sldId="257"/>
            <ac:picMk id="17" creationId="{74CAF57D-A3D3-2D9E-01F2-D5104BD0B4BB}"/>
          </ac:picMkLst>
        </pc:picChg>
        <pc:picChg chg="add del mod">
          <ac:chgData name="Dominik Fasora" userId="b6186419-7ac2-40ad-909f-60633c1b20f1" providerId="ADAL" clId="{D990248F-0BE2-4B52-B2D7-9EA74A3298DF}" dt="2024-06-12T09:59:14.985" v="99" actId="1076"/>
          <ac:picMkLst>
            <pc:docMk/>
            <pc:sldMk cId="2477697366" sldId="257"/>
            <ac:picMk id="19" creationId="{3821738E-4CCD-33EB-DFB3-AA67E252F05F}"/>
          </ac:picMkLst>
        </pc:picChg>
        <pc:picChg chg="add mod">
          <ac:chgData name="Dominik Fasora" userId="b6186419-7ac2-40ad-909f-60633c1b20f1" providerId="ADAL" clId="{D990248F-0BE2-4B52-B2D7-9EA74A3298DF}" dt="2024-06-12T10:00:40.367" v="107" actId="14100"/>
          <ac:picMkLst>
            <pc:docMk/>
            <pc:sldMk cId="2477697366" sldId="257"/>
            <ac:picMk id="21" creationId="{E59C9836-94BA-D814-21CC-8DDCD89D8B8E}"/>
          </ac:picMkLst>
        </pc:picChg>
      </pc:sldChg>
      <pc:sldChg chg="addSp modSp mod">
        <pc:chgData name="Dominik Fasora" userId="b6186419-7ac2-40ad-909f-60633c1b20f1" providerId="ADAL" clId="{D990248F-0BE2-4B52-B2D7-9EA74A3298DF}" dt="2024-06-12T10:20:54.713" v="764" actId="20577"/>
        <pc:sldMkLst>
          <pc:docMk/>
          <pc:sldMk cId="3361781090" sldId="259"/>
        </pc:sldMkLst>
        <pc:spChg chg="mod">
          <ac:chgData name="Dominik Fasora" userId="b6186419-7ac2-40ad-909f-60633c1b20f1" providerId="ADAL" clId="{D990248F-0BE2-4B52-B2D7-9EA74A3298DF}" dt="2024-06-12T10:20:54.713" v="764" actId="20577"/>
          <ac:spMkLst>
            <pc:docMk/>
            <pc:sldMk cId="3361781090" sldId="259"/>
            <ac:spMk id="17" creationId="{4555BACC-6C9E-2704-202B-5047316D2AC1}"/>
          </ac:spMkLst>
        </pc:spChg>
        <pc:spChg chg="add mod">
          <ac:chgData name="Dominik Fasora" userId="b6186419-7ac2-40ad-909f-60633c1b20f1" providerId="ADAL" clId="{D990248F-0BE2-4B52-B2D7-9EA74A3298DF}" dt="2024-06-12T09:56:48.338" v="56" actId="208"/>
          <ac:spMkLst>
            <pc:docMk/>
            <pc:sldMk cId="3361781090" sldId="259"/>
            <ac:spMk id="37" creationId="{204FB695-DDD2-A62C-9699-DF789909E27A}"/>
          </ac:spMkLst>
        </pc:spChg>
        <pc:spChg chg="add mod">
          <ac:chgData name="Dominik Fasora" userId="b6186419-7ac2-40ad-909f-60633c1b20f1" providerId="ADAL" clId="{D990248F-0BE2-4B52-B2D7-9EA74A3298DF}" dt="2024-06-12T09:57:24.816" v="71" actId="208"/>
          <ac:spMkLst>
            <pc:docMk/>
            <pc:sldMk cId="3361781090" sldId="259"/>
            <ac:spMk id="40" creationId="{854F19D1-090F-20D6-59F3-C0DFCE6DBC11}"/>
          </ac:spMkLst>
        </pc:spChg>
        <pc:cxnChg chg="mod">
          <ac:chgData name="Dominik Fasora" userId="b6186419-7ac2-40ad-909f-60633c1b20f1" providerId="ADAL" clId="{D990248F-0BE2-4B52-B2D7-9EA74A3298DF}" dt="2024-06-12T09:57:49.550" v="80" actId="14100"/>
          <ac:cxnSpMkLst>
            <pc:docMk/>
            <pc:sldMk cId="3361781090" sldId="259"/>
            <ac:cxnSpMk id="19" creationId="{2ACC686C-B1CF-EEA0-D7F0-2A2C63736B80}"/>
          </ac:cxnSpMkLst>
        </pc:cxnChg>
        <pc:cxnChg chg="add mod">
          <ac:chgData name="Dominik Fasora" userId="b6186419-7ac2-40ad-909f-60633c1b20f1" providerId="ADAL" clId="{D990248F-0BE2-4B52-B2D7-9EA74A3298DF}" dt="2024-06-12T09:56:59.422" v="59" actId="1582"/>
          <ac:cxnSpMkLst>
            <pc:docMk/>
            <pc:sldMk cId="3361781090" sldId="259"/>
            <ac:cxnSpMk id="39" creationId="{6344F1FD-2EC6-A487-548E-9E0E88983035}"/>
          </ac:cxnSpMkLst>
        </pc:cxnChg>
        <pc:cxnChg chg="add mod">
          <ac:chgData name="Dominik Fasora" userId="b6186419-7ac2-40ad-909f-60633c1b20f1" providerId="ADAL" clId="{D990248F-0BE2-4B52-B2D7-9EA74A3298DF}" dt="2024-06-12T09:57:34.923" v="74" actId="1582"/>
          <ac:cxnSpMkLst>
            <pc:docMk/>
            <pc:sldMk cId="3361781090" sldId="259"/>
            <ac:cxnSpMk id="42" creationId="{C92FBE84-BD8A-49A7-6CAD-F142762F32C2}"/>
          </ac:cxnSpMkLst>
        </pc:cxnChg>
      </pc:sldChg>
      <pc:sldChg chg="addSp delSp modSp new mod setBg">
        <pc:chgData name="Dominik Fasora" userId="b6186419-7ac2-40ad-909f-60633c1b20f1" providerId="ADAL" clId="{D990248F-0BE2-4B52-B2D7-9EA74A3298DF}" dt="2024-06-12T10:15:36.838" v="524" actId="1076"/>
        <pc:sldMkLst>
          <pc:docMk/>
          <pc:sldMk cId="1976132032" sldId="260"/>
        </pc:sldMkLst>
        <pc:spChg chg="del mod">
          <ac:chgData name="Dominik Fasora" userId="b6186419-7ac2-40ad-909f-60633c1b20f1" providerId="ADAL" clId="{D990248F-0BE2-4B52-B2D7-9EA74A3298DF}" dt="2024-06-12T10:06:46.163" v="263" actId="478"/>
          <ac:spMkLst>
            <pc:docMk/>
            <pc:sldMk cId="1976132032" sldId="260"/>
            <ac:spMk id="2" creationId="{4E70D43D-6EDC-99A9-155E-C53A692024C2}"/>
          </ac:spMkLst>
        </pc:spChg>
        <pc:spChg chg="mod">
          <ac:chgData name="Dominik Fasora" userId="b6186419-7ac2-40ad-909f-60633c1b20f1" providerId="ADAL" clId="{D990248F-0BE2-4B52-B2D7-9EA74A3298DF}" dt="2024-06-12T10:09:12.544" v="336" actId="114"/>
          <ac:spMkLst>
            <pc:docMk/>
            <pc:sldMk cId="1976132032" sldId="260"/>
            <ac:spMk id="3" creationId="{D686A891-32A3-63F4-85AC-6727D1D9AE8E}"/>
          </ac:spMkLst>
        </pc:spChg>
        <pc:spChg chg="add mod">
          <ac:chgData name="Dominik Fasora" userId="b6186419-7ac2-40ad-909f-60633c1b20f1" providerId="ADAL" clId="{D990248F-0BE2-4B52-B2D7-9EA74A3298DF}" dt="2024-06-12T10:05:36.514" v="230" actId="1076"/>
          <ac:spMkLst>
            <pc:docMk/>
            <pc:sldMk cId="1976132032" sldId="260"/>
            <ac:spMk id="13" creationId="{3663B245-FF8B-6AD8-C3EA-3A94BB083261}"/>
          </ac:spMkLst>
        </pc:spChg>
        <pc:spChg chg="add mod">
          <ac:chgData name="Dominik Fasora" userId="b6186419-7ac2-40ad-909f-60633c1b20f1" providerId="ADAL" clId="{D990248F-0BE2-4B52-B2D7-9EA74A3298DF}" dt="2024-06-12T10:05:57.820" v="242"/>
          <ac:spMkLst>
            <pc:docMk/>
            <pc:sldMk cId="1976132032" sldId="260"/>
            <ac:spMk id="14" creationId="{9E361D86-C4C0-6787-FFAF-B9BDD014396D}"/>
          </ac:spMkLst>
        </pc:spChg>
        <pc:spChg chg="add">
          <ac:chgData name="Dominik Fasora" userId="b6186419-7ac2-40ad-909f-60633c1b20f1" providerId="ADAL" clId="{D990248F-0BE2-4B52-B2D7-9EA74A3298DF}" dt="2024-06-12T10:05:09.026" v="207" actId="26606"/>
          <ac:spMkLst>
            <pc:docMk/>
            <pc:sldMk cId="1976132032" sldId="260"/>
            <ac:spMk id="16" creationId="{20366137-3DBB-4912-98D5-6727020207DE}"/>
          </ac:spMkLst>
        </pc:spChg>
        <pc:spChg chg="add">
          <ac:chgData name="Dominik Fasora" userId="b6186419-7ac2-40ad-909f-60633c1b20f1" providerId="ADAL" clId="{D990248F-0BE2-4B52-B2D7-9EA74A3298DF}" dt="2024-06-12T10:05:09.026" v="207" actId="26606"/>
          <ac:spMkLst>
            <pc:docMk/>
            <pc:sldMk cId="1976132032" sldId="260"/>
            <ac:spMk id="18" creationId="{5D28D1CE-5BF4-45B7-8D6D-B31A3198079C}"/>
          </ac:spMkLst>
        </pc:spChg>
        <pc:picChg chg="add del mod">
          <ac:chgData name="Dominik Fasora" userId="b6186419-7ac2-40ad-909f-60633c1b20f1" providerId="ADAL" clId="{D990248F-0BE2-4B52-B2D7-9EA74A3298DF}" dt="2024-06-12T10:02:20.533" v="188" actId="478"/>
          <ac:picMkLst>
            <pc:docMk/>
            <pc:sldMk cId="1976132032" sldId="260"/>
            <ac:picMk id="5" creationId="{BBD75950-0C42-6600-48D1-E1475C886097}"/>
          </ac:picMkLst>
        </pc:picChg>
        <pc:picChg chg="add del mod">
          <ac:chgData name="Dominik Fasora" userId="b6186419-7ac2-40ad-909f-60633c1b20f1" providerId="ADAL" clId="{D990248F-0BE2-4B52-B2D7-9EA74A3298DF}" dt="2024-06-12T10:02:20.973" v="189" actId="478"/>
          <ac:picMkLst>
            <pc:docMk/>
            <pc:sldMk cId="1976132032" sldId="260"/>
            <ac:picMk id="7" creationId="{E70CD3D2-04C6-6556-9FF5-58FC968A8A76}"/>
          </ac:picMkLst>
        </pc:picChg>
        <pc:picChg chg="add del mod modCrop">
          <ac:chgData name="Dominik Fasora" userId="b6186419-7ac2-40ad-909f-60633c1b20f1" providerId="ADAL" clId="{D990248F-0BE2-4B52-B2D7-9EA74A3298DF}" dt="2024-06-12T10:06:22.249" v="258" actId="478"/>
          <ac:picMkLst>
            <pc:docMk/>
            <pc:sldMk cId="1976132032" sldId="260"/>
            <ac:picMk id="9" creationId="{175F9519-44A0-F791-FA21-20EA2D6284F1}"/>
          </ac:picMkLst>
        </pc:picChg>
        <pc:picChg chg="add del mod">
          <ac:chgData name="Dominik Fasora" userId="b6186419-7ac2-40ad-909f-60633c1b20f1" providerId="ADAL" clId="{D990248F-0BE2-4B52-B2D7-9EA74A3298DF}" dt="2024-06-12T10:06:21.888" v="257" actId="478"/>
          <ac:picMkLst>
            <pc:docMk/>
            <pc:sldMk cId="1976132032" sldId="260"/>
            <ac:picMk id="11" creationId="{A10E1A17-9365-1215-D141-1FDF019B4E9B}"/>
          </ac:picMkLst>
        </pc:picChg>
        <pc:picChg chg="add del mod">
          <ac:chgData name="Dominik Fasora" userId="b6186419-7ac2-40ad-909f-60633c1b20f1" providerId="ADAL" clId="{D990248F-0BE2-4B52-B2D7-9EA74A3298DF}" dt="2024-06-12T10:05:06.388" v="206" actId="478"/>
          <ac:picMkLst>
            <pc:docMk/>
            <pc:sldMk cId="1976132032" sldId="260"/>
            <ac:picMk id="12" creationId="{87ABD43F-96DC-1267-15BC-5513F9C98B1F}"/>
          </ac:picMkLst>
        </pc:picChg>
        <pc:picChg chg="add mod">
          <ac:chgData name="Dominik Fasora" userId="b6186419-7ac2-40ad-909f-60633c1b20f1" providerId="ADAL" clId="{D990248F-0BE2-4B52-B2D7-9EA74A3298DF}" dt="2024-06-12T10:05:57.647" v="241"/>
          <ac:picMkLst>
            <pc:docMk/>
            <pc:sldMk cId="1976132032" sldId="260"/>
            <ac:picMk id="15" creationId="{82377FBB-7B14-7E0F-CFD1-3DE50541A9E9}"/>
          </ac:picMkLst>
        </pc:picChg>
        <pc:picChg chg="add mod">
          <ac:chgData name="Dominik Fasora" userId="b6186419-7ac2-40ad-909f-60633c1b20f1" providerId="ADAL" clId="{D990248F-0BE2-4B52-B2D7-9EA74A3298DF}" dt="2024-06-12T10:09:33.761" v="338" actId="1076"/>
          <ac:picMkLst>
            <pc:docMk/>
            <pc:sldMk cId="1976132032" sldId="260"/>
            <ac:picMk id="17" creationId="{53F91A71-42FB-5E1C-5C51-524E2FD35ED3}"/>
          </ac:picMkLst>
        </pc:picChg>
        <pc:picChg chg="add del mod">
          <ac:chgData name="Dominik Fasora" userId="b6186419-7ac2-40ad-909f-60633c1b20f1" providerId="ADAL" clId="{D990248F-0BE2-4B52-B2D7-9EA74A3298DF}" dt="2024-06-12T10:06:51.549" v="264" actId="478"/>
          <ac:picMkLst>
            <pc:docMk/>
            <pc:sldMk cId="1976132032" sldId="260"/>
            <ac:picMk id="19" creationId="{9E37B14E-3AE1-D446-1C88-C92A60A2B2D0}"/>
          </ac:picMkLst>
        </pc:picChg>
        <pc:picChg chg="add del mod">
          <ac:chgData name="Dominik Fasora" userId="b6186419-7ac2-40ad-909f-60633c1b20f1" providerId="ADAL" clId="{D990248F-0BE2-4B52-B2D7-9EA74A3298DF}" dt="2024-06-12T10:08:16.137" v="277" actId="478"/>
          <ac:picMkLst>
            <pc:docMk/>
            <pc:sldMk cId="1976132032" sldId="260"/>
            <ac:picMk id="21" creationId="{2FA306EC-ECE0-A28E-45E1-387EA9F95664}"/>
          </ac:picMkLst>
        </pc:picChg>
        <pc:picChg chg="add del mod modCrop">
          <ac:chgData name="Dominik Fasora" userId="b6186419-7ac2-40ad-909f-60633c1b20f1" providerId="ADAL" clId="{D990248F-0BE2-4B52-B2D7-9EA74A3298DF}" dt="2024-06-12T10:09:28.083" v="337" actId="478"/>
          <ac:picMkLst>
            <pc:docMk/>
            <pc:sldMk cId="1976132032" sldId="260"/>
            <ac:picMk id="23" creationId="{5468544F-74D5-1A63-9EBE-D51E00AABCF6}"/>
          </ac:picMkLst>
        </pc:picChg>
        <pc:picChg chg="add mod">
          <ac:chgData name="Dominik Fasora" userId="b6186419-7ac2-40ad-909f-60633c1b20f1" providerId="ADAL" clId="{D990248F-0BE2-4B52-B2D7-9EA74A3298DF}" dt="2024-06-12T10:15:36.838" v="524" actId="1076"/>
          <ac:picMkLst>
            <pc:docMk/>
            <pc:sldMk cId="1976132032" sldId="260"/>
            <ac:picMk id="25" creationId="{04DF47C0-1AB3-A58F-E289-7732C05AECC2}"/>
          </ac:picMkLst>
        </pc:picChg>
      </pc:sldChg>
      <pc:sldChg chg="addSp delSp modSp new del mod">
        <pc:chgData name="Dominik Fasora" userId="b6186419-7ac2-40ad-909f-60633c1b20f1" providerId="ADAL" clId="{D990248F-0BE2-4B52-B2D7-9EA74A3298DF}" dt="2024-06-12T10:15:39.885" v="525" actId="47"/>
        <pc:sldMkLst>
          <pc:docMk/>
          <pc:sldMk cId="1830763316" sldId="261"/>
        </pc:sldMkLst>
        <pc:spChg chg="mod">
          <ac:chgData name="Dominik Fasora" userId="b6186419-7ac2-40ad-909f-60633c1b20f1" providerId="ADAL" clId="{D990248F-0BE2-4B52-B2D7-9EA74A3298DF}" dt="2024-06-12T10:10:14.338" v="361" actId="20577"/>
          <ac:spMkLst>
            <pc:docMk/>
            <pc:sldMk cId="1830763316" sldId="261"/>
            <ac:spMk id="2" creationId="{FE6DF8DD-51A6-6A3A-C617-D2E837C5B856}"/>
          </ac:spMkLst>
        </pc:spChg>
        <pc:spChg chg="mod">
          <ac:chgData name="Dominik Fasora" userId="b6186419-7ac2-40ad-909f-60633c1b20f1" providerId="ADAL" clId="{D990248F-0BE2-4B52-B2D7-9EA74A3298DF}" dt="2024-06-12T10:12:05.251" v="444" actId="20577"/>
          <ac:spMkLst>
            <pc:docMk/>
            <pc:sldMk cId="1830763316" sldId="261"/>
            <ac:spMk id="3" creationId="{2618A8A1-75B5-2F30-C420-B4D5B5BE1284}"/>
          </ac:spMkLst>
        </pc:spChg>
        <pc:picChg chg="add mod">
          <ac:chgData name="Dominik Fasora" userId="b6186419-7ac2-40ad-909f-60633c1b20f1" providerId="ADAL" clId="{D990248F-0BE2-4B52-B2D7-9EA74A3298DF}" dt="2024-06-12T10:11:37.573" v="426" actId="1076"/>
          <ac:picMkLst>
            <pc:docMk/>
            <pc:sldMk cId="1830763316" sldId="261"/>
            <ac:picMk id="4" creationId="{3DBA88CD-6737-49C3-F6EE-74C4384D19E0}"/>
          </ac:picMkLst>
        </pc:picChg>
        <pc:picChg chg="add mod">
          <ac:chgData name="Dominik Fasora" userId="b6186419-7ac2-40ad-909f-60633c1b20f1" providerId="ADAL" clId="{D990248F-0BE2-4B52-B2D7-9EA74A3298DF}" dt="2024-06-12T10:12:26.404" v="447" actId="14100"/>
          <ac:picMkLst>
            <pc:docMk/>
            <pc:sldMk cId="1830763316" sldId="261"/>
            <ac:picMk id="5" creationId="{E7B4630B-135E-08A1-F23A-108264536EA3}"/>
          </ac:picMkLst>
        </pc:picChg>
        <pc:picChg chg="add del mod">
          <ac:chgData name="Dominik Fasora" userId="b6186419-7ac2-40ad-909f-60633c1b20f1" providerId="ADAL" clId="{D990248F-0BE2-4B52-B2D7-9EA74A3298DF}" dt="2024-06-12T10:12:35.675" v="449" actId="478"/>
          <ac:picMkLst>
            <pc:docMk/>
            <pc:sldMk cId="1830763316" sldId="261"/>
            <ac:picMk id="6" creationId="{7D2D957A-BAAF-1B24-7F72-CDBEECFFE583}"/>
          </ac:picMkLst>
        </pc:picChg>
      </pc:sldChg>
      <pc:sldChg chg="addSp delSp modSp add mod">
        <pc:chgData name="Dominik Fasora" userId="b6186419-7ac2-40ad-909f-60633c1b20f1" providerId="ADAL" clId="{D990248F-0BE2-4B52-B2D7-9EA74A3298DF}" dt="2024-06-12T10:21:35.772" v="766"/>
        <pc:sldMkLst>
          <pc:docMk/>
          <pc:sldMk cId="3533106149" sldId="262"/>
        </pc:sldMkLst>
        <pc:spChg chg="mod">
          <ac:chgData name="Dominik Fasora" userId="b6186419-7ac2-40ad-909f-60633c1b20f1" providerId="ADAL" clId="{D990248F-0BE2-4B52-B2D7-9EA74A3298DF}" dt="2024-06-12T10:21:35.772" v="766"/>
          <ac:spMkLst>
            <pc:docMk/>
            <pc:sldMk cId="3533106149" sldId="262"/>
            <ac:spMk id="3" creationId="{D686A891-32A3-63F4-85AC-6727D1D9AE8E}"/>
          </ac:spMkLst>
        </pc:spChg>
        <pc:spChg chg="mod">
          <ac:chgData name="Dominik Fasora" userId="b6186419-7ac2-40ad-909f-60633c1b20f1" providerId="ADAL" clId="{D990248F-0BE2-4B52-B2D7-9EA74A3298DF}" dt="2024-06-12T10:12:52.087" v="471" actId="20577"/>
          <ac:spMkLst>
            <pc:docMk/>
            <pc:sldMk cId="3533106149" sldId="262"/>
            <ac:spMk id="13" creationId="{3663B245-FF8B-6AD8-C3EA-3A94BB083261}"/>
          </ac:spMkLst>
        </pc:spChg>
        <pc:picChg chg="add mod">
          <ac:chgData name="Dominik Fasora" userId="b6186419-7ac2-40ad-909f-60633c1b20f1" providerId="ADAL" clId="{D990248F-0BE2-4B52-B2D7-9EA74A3298DF}" dt="2024-06-12T10:13:16.844" v="480" actId="1076"/>
          <ac:picMkLst>
            <pc:docMk/>
            <pc:sldMk cId="3533106149" sldId="262"/>
            <ac:picMk id="2" creationId="{E45980EF-52E0-B64E-E7B2-04AEB5C1C365}"/>
          </ac:picMkLst>
        </pc:picChg>
        <pc:picChg chg="add mod">
          <ac:chgData name="Dominik Fasora" userId="b6186419-7ac2-40ad-909f-60633c1b20f1" providerId="ADAL" clId="{D990248F-0BE2-4B52-B2D7-9EA74A3298DF}" dt="2024-06-12T10:13:20.907" v="482" actId="1076"/>
          <ac:picMkLst>
            <pc:docMk/>
            <pc:sldMk cId="3533106149" sldId="262"/>
            <ac:picMk id="4" creationId="{CC7D3DFE-0402-4025-2F2D-8B3299910889}"/>
          </ac:picMkLst>
        </pc:picChg>
        <pc:picChg chg="add mod">
          <ac:chgData name="Dominik Fasora" userId="b6186419-7ac2-40ad-909f-60633c1b20f1" providerId="ADAL" clId="{D990248F-0BE2-4B52-B2D7-9EA74A3298DF}" dt="2024-06-12T10:15:05.247" v="513" actId="1076"/>
          <ac:picMkLst>
            <pc:docMk/>
            <pc:sldMk cId="3533106149" sldId="262"/>
            <ac:picMk id="5" creationId="{EE95DB80-4045-9AE8-AEBF-E4F5CA9F4E3A}"/>
          </ac:picMkLst>
        </pc:picChg>
        <pc:picChg chg="add del mod">
          <ac:chgData name="Dominik Fasora" userId="b6186419-7ac2-40ad-909f-60633c1b20f1" providerId="ADAL" clId="{D990248F-0BE2-4B52-B2D7-9EA74A3298DF}" dt="2024-06-12T10:13:48.702" v="492" actId="478"/>
          <ac:picMkLst>
            <pc:docMk/>
            <pc:sldMk cId="3533106149" sldId="262"/>
            <ac:picMk id="6" creationId="{A5FDBA41-E4AD-02AB-1C37-047D045E3015}"/>
          </ac:picMkLst>
        </pc:picChg>
        <pc:picChg chg="add mod">
          <ac:chgData name="Dominik Fasora" userId="b6186419-7ac2-40ad-909f-60633c1b20f1" providerId="ADAL" clId="{D990248F-0BE2-4B52-B2D7-9EA74A3298DF}" dt="2024-06-12T10:13:52.077" v="494" actId="1076"/>
          <ac:picMkLst>
            <pc:docMk/>
            <pc:sldMk cId="3533106149" sldId="262"/>
            <ac:picMk id="7" creationId="{4AC6366F-7987-855A-D76A-3754CC0B4902}"/>
          </ac:picMkLst>
        </pc:picChg>
        <pc:picChg chg="add mod">
          <ac:chgData name="Dominik Fasora" userId="b6186419-7ac2-40ad-909f-60633c1b20f1" providerId="ADAL" clId="{D990248F-0BE2-4B52-B2D7-9EA74A3298DF}" dt="2024-06-12T10:15:03.300" v="511" actId="1076"/>
          <ac:picMkLst>
            <pc:docMk/>
            <pc:sldMk cId="3533106149" sldId="262"/>
            <ac:picMk id="8" creationId="{13EE5E86-8AB0-AD01-A549-FF2010725607}"/>
          </ac:picMkLst>
        </pc:picChg>
        <pc:picChg chg="del">
          <ac:chgData name="Dominik Fasora" userId="b6186419-7ac2-40ad-909f-60633c1b20f1" providerId="ADAL" clId="{D990248F-0BE2-4B52-B2D7-9EA74A3298DF}" dt="2024-06-12T10:13:10.085" v="476" actId="478"/>
          <ac:picMkLst>
            <pc:docMk/>
            <pc:sldMk cId="3533106149" sldId="262"/>
            <ac:picMk id="17" creationId="{53F91A71-42FB-5E1C-5C51-524E2FD35ED3}"/>
          </ac:picMkLst>
        </pc:picChg>
        <pc:picChg chg="del">
          <ac:chgData name="Dominik Fasora" userId="b6186419-7ac2-40ad-909f-60633c1b20f1" providerId="ADAL" clId="{D990248F-0BE2-4B52-B2D7-9EA74A3298DF}" dt="2024-06-12T10:13:10.493" v="477" actId="478"/>
          <ac:picMkLst>
            <pc:docMk/>
            <pc:sldMk cId="3533106149" sldId="262"/>
            <ac:picMk id="25" creationId="{04DF47C0-1AB3-A58F-E289-7732C05AECC2}"/>
          </ac:picMkLst>
        </pc:picChg>
        <pc:picChg chg="add mod">
          <ac:chgData name="Dominik Fasora" userId="b6186419-7ac2-40ad-909f-60633c1b20f1" providerId="ADAL" clId="{D990248F-0BE2-4B52-B2D7-9EA74A3298DF}" dt="2024-06-12T10:14:31.569" v="499" actId="14100"/>
          <ac:picMkLst>
            <pc:docMk/>
            <pc:sldMk cId="3533106149" sldId="262"/>
            <ac:picMk id="1026" creationId="{1E61F6D2-8E69-068D-304E-674865A89F6B}"/>
          </ac:picMkLst>
        </pc:picChg>
        <pc:picChg chg="add mod">
          <ac:chgData name="Dominik Fasora" userId="b6186419-7ac2-40ad-909f-60633c1b20f1" providerId="ADAL" clId="{D990248F-0BE2-4B52-B2D7-9EA74A3298DF}" dt="2024-06-12T10:14:58.344" v="506" actId="1076"/>
          <ac:picMkLst>
            <pc:docMk/>
            <pc:sldMk cId="3533106149" sldId="262"/>
            <ac:picMk id="1028" creationId="{A9F7F9DF-2682-5636-ABA8-EBA9E3D306CE}"/>
          </ac:picMkLst>
        </pc:picChg>
        <pc:picChg chg="add mod">
          <ac:chgData name="Dominik Fasora" userId="b6186419-7ac2-40ad-909f-60633c1b20f1" providerId="ADAL" clId="{D990248F-0BE2-4B52-B2D7-9EA74A3298DF}" dt="2024-06-12T10:15:04.053" v="512" actId="1076"/>
          <ac:picMkLst>
            <pc:docMk/>
            <pc:sldMk cId="3533106149" sldId="262"/>
            <ac:picMk id="1030" creationId="{FF499EC2-9B57-D3E8-29E8-D4EC9D13CDEE}"/>
          </ac:picMkLst>
        </pc:picChg>
      </pc:sldChg>
      <pc:sldChg chg="addSp delSp add del setBg delDesignElem">
        <pc:chgData name="Dominik Fasora" userId="b6186419-7ac2-40ad-909f-60633c1b20f1" providerId="ADAL" clId="{D990248F-0BE2-4B52-B2D7-9EA74A3298DF}" dt="2024-06-12T10:12:41.234" v="452"/>
        <pc:sldMkLst>
          <pc:docMk/>
          <pc:sldMk cId="3849064756" sldId="262"/>
        </pc:sldMkLst>
        <pc:spChg chg="add del">
          <ac:chgData name="Dominik Fasora" userId="b6186419-7ac2-40ad-909f-60633c1b20f1" providerId="ADAL" clId="{D990248F-0BE2-4B52-B2D7-9EA74A3298DF}" dt="2024-06-12T10:12:41.234" v="452"/>
          <ac:spMkLst>
            <pc:docMk/>
            <pc:sldMk cId="3849064756" sldId="262"/>
            <ac:spMk id="16" creationId="{20366137-3DBB-4912-98D5-6727020207DE}"/>
          </ac:spMkLst>
        </pc:spChg>
        <pc:spChg chg="add del">
          <ac:chgData name="Dominik Fasora" userId="b6186419-7ac2-40ad-909f-60633c1b20f1" providerId="ADAL" clId="{D990248F-0BE2-4B52-B2D7-9EA74A3298DF}" dt="2024-06-12T10:12:41.234" v="452"/>
          <ac:spMkLst>
            <pc:docMk/>
            <pc:sldMk cId="3849064756" sldId="262"/>
            <ac:spMk id="18" creationId="{5D28D1CE-5BF4-45B7-8D6D-B31A3198079C}"/>
          </ac:spMkLst>
        </pc:spChg>
      </pc:sldChg>
      <pc:sldChg chg="modSp new mod">
        <pc:chgData name="Dominik Fasora" userId="b6186419-7ac2-40ad-909f-60633c1b20f1" providerId="ADAL" clId="{D990248F-0BE2-4B52-B2D7-9EA74A3298DF}" dt="2024-06-12T10:20:25.319" v="762" actId="20577"/>
        <pc:sldMkLst>
          <pc:docMk/>
          <pc:sldMk cId="1021471941" sldId="263"/>
        </pc:sldMkLst>
        <pc:spChg chg="mod">
          <ac:chgData name="Dominik Fasora" userId="b6186419-7ac2-40ad-909f-60633c1b20f1" providerId="ADAL" clId="{D990248F-0BE2-4B52-B2D7-9EA74A3298DF}" dt="2024-06-12T10:15:43.674" v="532" actId="20577"/>
          <ac:spMkLst>
            <pc:docMk/>
            <pc:sldMk cId="1021471941" sldId="263"/>
            <ac:spMk id="2" creationId="{9DB8FE83-7B15-B5A2-604E-6CB406D64429}"/>
          </ac:spMkLst>
        </pc:spChg>
        <pc:spChg chg="mod">
          <ac:chgData name="Dominik Fasora" userId="b6186419-7ac2-40ad-909f-60633c1b20f1" providerId="ADAL" clId="{D990248F-0BE2-4B52-B2D7-9EA74A3298DF}" dt="2024-06-12T10:20:25.319" v="762" actId="20577"/>
          <ac:spMkLst>
            <pc:docMk/>
            <pc:sldMk cId="1021471941" sldId="263"/>
            <ac:spMk id="3" creationId="{96F042E4-F4A1-4BC1-A2A1-8C00B5AF14C4}"/>
          </ac:spMkLst>
        </pc:spChg>
      </pc:sldChg>
      <pc:sldChg chg="addSp delSp modSp new mod">
        <pc:chgData name="Dominik Fasora" userId="b6186419-7ac2-40ad-909f-60633c1b20f1" providerId="ADAL" clId="{D990248F-0BE2-4B52-B2D7-9EA74A3298DF}" dt="2024-06-12T10:25:59.324" v="798" actId="1076"/>
        <pc:sldMkLst>
          <pc:docMk/>
          <pc:sldMk cId="605294620" sldId="264"/>
        </pc:sldMkLst>
        <pc:spChg chg="add mod ord">
          <ac:chgData name="Dominik Fasora" userId="b6186419-7ac2-40ad-909f-60633c1b20f1" providerId="ADAL" clId="{D990248F-0BE2-4B52-B2D7-9EA74A3298DF}" dt="2024-06-12T10:24:32.086" v="771" actId="167"/>
          <ac:spMkLst>
            <pc:docMk/>
            <pc:sldMk cId="605294620" sldId="264"/>
            <ac:spMk id="6" creationId="{55D14D47-1EBA-D2AC-16FC-C77F5619491B}"/>
          </ac:spMkLst>
        </pc:spChg>
        <pc:spChg chg="add del mod">
          <ac:chgData name="Dominik Fasora" userId="b6186419-7ac2-40ad-909f-60633c1b20f1" providerId="ADAL" clId="{D990248F-0BE2-4B52-B2D7-9EA74A3298DF}" dt="2024-06-12T10:24:41.124" v="774"/>
          <ac:spMkLst>
            <pc:docMk/>
            <pc:sldMk cId="605294620" sldId="264"/>
            <ac:spMk id="7" creationId="{389795AD-248B-DE5F-F1EF-1D55EAE1A8CC}"/>
          </ac:spMkLst>
        </pc:spChg>
        <pc:spChg chg="add mod">
          <ac:chgData name="Dominik Fasora" userId="b6186419-7ac2-40ad-909f-60633c1b20f1" providerId="ADAL" clId="{D990248F-0BE2-4B52-B2D7-9EA74A3298DF}" dt="2024-06-12T10:25:59.324" v="798" actId="1076"/>
          <ac:spMkLst>
            <pc:docMk/>
            <pc:sldMk cId="605294620" sldId="264"/>
            <ac:spMk id="8" creationId="{590BA6A1-AC8E-BC10-CC15-2A840973D960}"/>
          </ac:spMkLst>
        </pc:spChg>
        <pc:picChg chg="add">
          <ac:chgData name="Dominik Fasora" userId="b6186419-7ac2-40ad-909f-60633c1b20f1" providerId="ADAL" clId="{D990248F-0BE2-4B52-B2D7-9EA74A3298DF}" dt="2024-06-12T10:24:08.455" v="768" actId="22"/>
          <ac:picMkLst>
            <pc:docMk/>
            <pc:sldMk cId="605294620" sldId="264"/>
            <ac:picMk id="5" creationId="{BFCC528F-24F9-0757-93B6-EC450091DB6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0F2E0-64A9-424F-8C4C-C3B7C6797B26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2E1A4-12F5-4A86-B65F-A97BE39C3E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861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2E1A4-12F5-4A86-B65F-A97BE39C3E5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10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8364EB-0F49-8BC7-3E23-0444A983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2FFF93-E454-E52D-C9F5-D0D3E575C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F5058B-8B2A-BA08-C8C0-F53E1F2E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BC8A-8510-4C67-83E9-B9E2CB7A35E9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20F3DDF-94CD-94FC-86AC-D9CC8E39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875CF1D-CF7F-8F48-A8F7-DD1929CF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D092-2AA5-4EA8-A698-1181139D10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223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42B477-5E4D-5CB9-1742-7CE26A83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246E19F-50E5-E792-3823-4B8A5251B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53A4912-65A8-618D-5B2D-C2384C5E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BC8A-8510-4C67-83E9-B9E2CB7A35E9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2AEE41-30F3-AE7E-0049-641A9363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5E1124-1C23-9609-807E-BD7E1385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D092-2AA5-4EA8-A698-1181139D10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155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59BC515-7E53-B364-7FD7-6CB89D7FD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08373D2-1174-8854-BA1C-6A6B34AAD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A30FAA4-B863-1A20-1D80-147EA987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BC8A-8510-4C67-83E9-B9E2CB7A35E9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D5CFC86-C1F7-6FEF-83E8-EA9BC7A5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75B742-3AE5-254A-E692-06C6C4FD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D092-2AA5-4EA8-A698-1181139D10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882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E88BCB-7D4A-5670-0D57-FB5AA4AA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5023FB-7C09-7C8D-296F-FC601461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0C95EC-8551-F9AC-8186-F4D0797D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BC8A-8510-4C67-83E9-B9E2CB7A35E9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8D18DE-5B36-37BF-6EA9-81D0E37E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67E064-0A03-2A0F-15FF-EA56BF97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D092-2AA5-4EA8-A698-1181139D10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331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387DF5-64CD-9562-5574-824740F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EC0C64-F9EF-DAE2-C827-5D642063C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F8235EB-E874-760E-04F3-62272A70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BC8A-8510-4C67-83E9-B9E2CB7A35E9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48C2E8-B3F0-E67E-00D9-9BB88332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A98B602-24FD-C5C5-5231-3FC5D74E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D092-2AA5-4EA8-A698-1181139D10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397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639823-CD4C-FD85-5E04-61D2DA7C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F264B7-0A36-08CE-F3A1-5E51431A9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DD1C26-4115-8171-3746-64170AEFE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41BEAE-309E-38BA-E7EB-C457A121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BC8A-8510-4C67-83E9-B9E2CB7A35E9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FF3E497-9859-CC50-6AED-3A8A2A0A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CC3E3A3-5763-DF79-4363-B0A65F52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D092-2AA5-4EA8-A698-1181139D10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755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6FA618-A195-1144-132A-4C96DD9D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5347AF3-4466-CF6B-9756-A4EADF6D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166306-5B26-3B4C-A645-01EB394A8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938CBAF-C34D-0EF4-6325-DC9868FF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FCBFED5-EF9A-D6DC-644C-BE186DD6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D0C566F-E492-DA3E-E102-91B2DA26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BC8A-8510-4C67-83E9-B9E2CB7A35E9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6AC84D3-6212-2FB2-36EE-CA76266E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61FB690-0577-00E0-8ECA-734CF4E0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D092-2AA5-4EA8-A698-1181139D10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528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14FF7D-48A6-3A05-61D2-18825A63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BDE5AAA-D111-5050-6766-9C1B9A0F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BC8A-8510-4C67-83E9-B9E2CB7A35E9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F82DD11-9AC1-E8DD-4906-7441F070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79C1A26-32F0-2B0F-E179-F2FC0627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D092-2AA5-4EA8-A698-1181139D10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65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894DC5-6F30-D9A3-0B78-25D75665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BC8A-8510-4C67-83E9-B9E2CB7A35E9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B6FE6C0-1230-B41E-FC0D-978E3A16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4765E09-A8EF-9719-7E35-8B4384A1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D092-2AA5-4EA8-A698-1181139D10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31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202C76-D844-7D1D-B858-AE4AEC5A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6CBA59-AE6E-5745-0F49-F77498B8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95EFE51-D597-AC12-C78F-3F16A490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77E6CBC-DE3D-26E3-DFA2-BB03BE36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BC8A-8510-4C67-83E9-B9E2CB7A35E9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3F5CB7B-0B00-7D6F-3092-0634B96E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B6109FF-4080-2A42-8864-A32A300C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D092-2AA5-4EA8-A698-1181139D10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221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F224BA-B68F-89D4-33A5-A15EF776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0072D49-9B7A-91C2-46BF-898DB8332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543A8A4-E0E1-66D5-0A56-375C38E5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79B073A-A17C-E015-EF90-A470E1D1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BC8A-8510-4C67-83E9-B9E2CB7A35E9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F44F71E-277B-B209-A693-7CDF91BE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9EA7BDC-4557-3570-C2F2-05F17E1C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D092-2AA5-4EA8-A698-1181139D10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333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3AE7369-3A75-60CF-9CD2-EE9223EB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3E0D1F2-912E-4C3E-B519-C7B97021D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1CF9A0-1E3A-A5DC-7259-0419F375C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F6BC8A-8510-4C67-83E9-B9E2CB7A35E9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A33ADF-B125-1A24-655B-0F952B43C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FFC4D4-7F0E-DDFC-84AD-DF790D141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A7D092-2AA5-4EA8-A698-1181139D10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034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frontend.com/css-image-effects/" TargetMode="External"/><Relationship Id="rId3" Type="http://schemas.openxmlformats.org/officeDocument/2006/relationships/hyperlink" Target="https://dash.infinityfree.com/accounts/if0_36617436/domains" TargetMode="External"/><Relationship Id="rId7" Type="http://schemas.openxmlformats.org/officeDocument/2006/relationships/hyperlink" Target="https://freefrontend.com/css-link-styles/" TargetMode="External"/><Relationship Id="rId2" Type="http://schemas.openxmlformats.org/officeDocument/2006/relationships/hyperlink" Target="http://muj-vlastni-projekt-medlov.free.n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olors.co/palette/006d77-83c5be-edf6f9-ffddd2-e29578" TargetMode="External"/><Relationship Id="rId5" Type="http://schemas.openxmlformats.org/officeDocument/2006/relationships/hyperlink" Target="https://coolors.co/palettes/trending" TargetMode="External"/><Relationship Id="rId10" Type="http://schemas.openxmlformats.org/officeDocument/2006/relationships/hyperlink" Target="https://www.w3schools.com/php/php_echo_print.asp" TargetMode="External"/><Relationship Id="rId4" Type="http://schemas.openxmlformats.org/officeDocument/2006/relationships/hyperlink" Target="https://github.com/Fas1kD/Muj-vlastni-projekt" TargetMode="External"/><Relationship Id="rId9" Type="http://schemas.openxmlformats.org/officeDocument/2006/relationships/hyperlink" Target="https://chatgpt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uj-vlastni-projekt-medlov.free.nf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A3A5456B-5016-AE47-3025-91F7248C7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77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EF898FD-6507-AB54-473B-4D689039D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cs-CZ" sz="6100" dirty="0">
                <a:solidFill>
                  <a:schemeClr val="bg1"/>
                </a:solidFill>
              </a:rPr>
              <a:t>Medlov a zajímavosti</a:t>
            </a:r>
            <a:br>
              <a:rPr lang="cs-CZ" sz="6100" dirty="0">
                <a:solidFill>
                  <a:schemeClr val="bg1"/>
                </a:solidFill>
              </a:rPr>
            </a:br>
            <a:r>
              <a:rPr lang="cs-CZ" sz="6100" dirty="0">
                <a:solidFill>
                  <a:schemeClr val="bg1"/>
                </a:solidFill>
              </a:rPr>
              <a:t>(můj projekt)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2FB469-83AB-F950-F943-6B064DC27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cs-CZ">
                <a:solidFill>
                  <a:srgbClr val="FFFFFF"/>
                </a:solidFill>
              </a:rPr>
              <a:t>Dominik Fasora</a:t>
            </a:r>
          </a:p>
        </p:txBody>
      </p:sp>
    </p:spTree>
    <p:extLst>
      <p:ext uri="{BB962C8B-B14F-4D97-AF65-F5344CB8AC3E}">
        <p14:creationId xmlns:p14="http://schemas.microsoft.com/office/powerpoint/2010/main" val="120418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FCCDD320-F060-4CF7-AE20-8592F7C95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49AD00-D954-4DA1-88A1-FFCD8F59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544" y="685798"/>
            <a:ext cx="4613397" cy="54863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095A05-28BC-995B-E204-F577D89B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5" y="979715"/>
            <a:ext cx="3849274" cy="881448"/>
          </a:xfrm>
        </p:spPr>
        <p:txBody>
          <a:bodyPr anchor="b">
            <a:normAutofit/>
          </a:bodyPr>
          <a:lstStyle/>
          <a:p>
            <a:pPr algn="ctr"/>
            <a:endParaRPr lang="cs-CZ" sz="16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AB1A96-3466-15C1-6630-9745C2D49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925" y="2132122"/>
            <a:ext cx="3648635" cy="3564735"/>
          </a:xfrm>
        </p:spPr>
        <p:txBody>
          <a:bodyPr anchor="t">
            <a:norm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Téma stránky/struktura</a:t>
            </a:r>
          </a:p>
          <a:p>
            <a:r>
              <a:rPr lang="cs-CZ" sz="2400" dirty="0">
                <a:solidFill>
                  <a:schemeClr val="bg1"/>
                </a:solidFill>
              </a:rPr>
              <a:t>Představení</a:t>
            </a:r>
          </a:p>
          <a:p>
            <a:r>
              <a:rPr lang="cs-CZ" sz="2400" dirty="0">
                <a:solidFill>
                  <a:schemeClr val="bg1"/>
                </a:solidFill>
              </a:rPr>
              <a:t>Využité technologie </a:t>
            </a:r>
          </a:p>
          <a:p>
            <a:r>
              <a:rPr lang="cs-CZ" sz="2400" dirty="0">
                <a:solidFill>
                  <a:schemeClr val="bg1"/>
                </a:solidFill>
              </a:rPr>
              <a:t>Software</a:t>
            </a:r>
          </a:p>
          <a:p>
            <a:r>
              <a:rPr lang="cs-CZ" sz="2400" dirty="0">
                <a:solidFill>
                  <a:schemeClr val="bg1"/>
                </a:solidFill>
              </a:rPr>
              <a:t>Odkazy</a:t>
            </a:r>
          </a:p>
          <a:p>
            <a:pPr algn="ctr"/>
            <a:endParaRPr lang="cs-CZ" sz="2000" dirty="0">
              <a:solidFill>
                <a:schemeClr val="bg1"/>
              </a:solidFill>
            </a:endParaRPr>
          </a:p>
        </p:txBody>
      </p:sp>
      <p:sp>
        <p:nvSpPr>
          <p:cNvPr id="8" name="Nadpis 8">
            <a:extLst>
              <a:ext uri="{FF2B5EF4-FFF2-40B4-BE49-F238E27FC236}">
                <a16:creationId xmlns:a16="http://schemas.microsoft.com/office/drawing/2014/main" id="{410D09C3-8688-041A-0FB9-9A993BEE52EC}"/>
              </a:ext>
            </a:extLst>
          </p:cNvPr>
          <p:cNvSpPr txBox="1">
            <a:spLocks/>
          </p:cNvSpPr>
          <p:nvPr/>
        </p:nvSpPr>
        <p:spPr>
          <a:xfrm>
            <a:off x="2305045" y="504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chemeClr val="bg1"/>
                </a:solidFill>
              </a:rPr>
              <a:t>Obsah</a:t>
            </a: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3821738E-4CCD-33EB-DFB3-AA67E252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88" y="504375"/>
            <a:ext cx="6665213" cy="4623483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E59C9836-94BA-D814-21CC-8DDCD89D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607" y="5303520"/>
            <a:ext cx="2908912" cy="10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9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089E55-8282-6A32-4D4A-2FD9DE5E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38" y="1571816"/>
            <a:ext cx="3868458" cy="4673536"/>
          </a:xfrm>
        </p:spPr>
        <p:txBody>
          <a:bodyPr anchor="t">
            <a:noAutofit/>
          </a:bodyPr>
          <a:lstStyle/>
          <a:p>
            <a:r>
              <a:rPr lang="cs-CZ" sz="2000" b="1" dirty="0">
                <a:solidFill>
                  <a:schemeClr val="bg1"/>
                </a:solidFill>
              </a:rPr>
              <a:t>Medlov a zajímavosti</a:t>
            </a:r>
          </a:p>
          <a:p>
            <a:r>
              <a:rPr lang="cs-CZ" sz="2000" dirty="0">
                <a:solidFill>
                  <a:schemeClr val="bg1"/>
                </a:solidFill>
              </a:rPr>
              <a:t>Úvodní stránka (hlavní stránka) – základní informace</a:t>
            </a:r>
          </a:p>
          <a:p>
            <a:r>
              <a:rPr lang="cs-CZ" sz="2000" dirty="0">
                <a:solidFill>
                  <a:schemeClr val="bg1"/>
                </a:solidFill>
              </a:rPr>
              <a:t>Okolní obce (1. podstránka k tématu) </a:t>
            </a:r>
          </a:p>
          <a:p>
            <a:r>
              <a:rPr lang="cs-CZ" sz="2000" dirty="0">
                <a:solidFill>
                  <a:schemeClr val="bg1"/>
                </a:solidFill>
              </a:rPr>
              <a:t>Cesta do Medlova (2. podstránka k tématu)</a:t>
            </a:r>
          </a:p>
          <a:p>
            <a:r>
              <a:rPr lang="cs-CZ" sz="2000" dirty="0">
                <a:solidFill>
                  <a:schemeClr val="bg1"/>
                </a:solidFill>
              </a:rPr>
              <a:t>Fotbal (3. podstránka k tématu)</a:t>
            </a:r>
          </a:p>
          <a:p>
            <a:r>
              <a:rPr lang="cs-CZ" sz="2000" dirty="0">
                <a:solidFill>
                  <a:schemeClr val="bg1"/>
                </a:solidFill>
              </a:rPr>
              <a:t>Zpracování údajů (podstránka se zpracováním)</a:t>
            </a:r>
          </a:p>
          <a:p>
            <a:r>
              <a:rPr lang="cs-CZ" sz="2000" dirty="0">
                <a:solidFill>
                  <a:schemeClr val="bg1"/>
                </a:solidFill>
              </a:rPr>
              <a:t>Kontakty na nás (podstránka s možností kontaktování)</a:t>
            </a:r>
          </a:p>
          <a:p>
            <a:r>
              <a:rPr lang="cs-CZ" sz="2000" i="1" dirty="0">
                <a:solidFill>
                  <a:schemeClr val="bg1">
                    <a:lumMod val="85000"/>
                  </a:schemeClr>
                </a:solidFill>
              </a:rPr>
              <a:t>(Jaký je dnes den – </a:t>
            </a:r>
            <a:r>
              <a:rPr lang="cs-CZ" sz="2000" i="1" dirty="0" err="1">
                <a:solidFill>
                  <a:schemeClr val="bg1">
                    <a:lumMod val="85000"/>
                  </a:schemeClr>
                </a:solidFill>
              </a:rPr>
              <a:t>js</a:t>
            </a:r>
            <a:r>
              <a:rPr lang="cs-CZ" sz="20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cs-CZ" sz="2000" i="1" dirty="0" err="1">
                <a:solidFill>
                  <a:schemeClr val="bg1">
                    <a:lumMod val="85000"/>
                  </a:schemeClr>
                </a:solidFill>
              </a:rPr>
              <a:t>button</a:t>
            </a:r>
            <a:r>
              <a:rPr lang="cs-CZ" sz="2000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FDBC795-8437-4E4D-D153-C8B65B05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317" y="118263"/>
            <a:ext cx="2795805" cy="639041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5811CD2-9B9E-27AC-E8DB-8EE0C2823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061" y="118263"/>
            <a:ext cx="3023601" cy="6266531"/>
          </a:xfrm>
          <a:prstGeom prst="rect">
            <a:avLst/>
          </a:prstGeom>
        </p:spPr>
      </p:pic>
      <p:sp>
        <p:nvSpPr>
          <p:cNvPr id="9" name="Nadpis 8">
            <a:extLst>
              <a:ext uri="{FF2B5EF4-FFF2-40B4-BE49-F238E27FC236}">
                <a16:creationId xmlns:a16="http://schemas.microsoft.com/office/drawing/2014/main" id="{021EAFEB-46BD-C7FF-0EE7-A7BFF570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17" y="246253"/>
            <a:ext cx="10515600" cy="1325563"/>
          </a:xfrm>
        </p:spPr>
        <p:txBody>
          <a:bodyPr>
            <a:normAutofit/>
          </a:bodyPr>
          <a:lstStyle/>
          <a:p>
            <a:r>
              <a:rPr lang="cs-CZ" sz="3600" dirty="0">
                <a:solidFill>
                  <a:schemeClr val="bg1"/>
                </a:solidFill>
              </a:rPr>
              <a:t>Téma stránky/struktura</a:t>
            </a:r>
          </a:p>
        </p:txBody>
      </p:sp>
    </p:spTree>
    <p:extLst>
      <p:ext uri="{BB962C8B-B14F-4D97-AF65-F5344CB8AC3E}">
        <p14:creationId xmlns:p14="http://schemas.microsoft.com/office/powerpoint/2010/main" val="110181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B87ED1A2-AC99-EF38-14B0-02CEF6031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519"/>
            <a:ext cx="12192000" cy="6454962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CC819364-197F-469E-8E72-21EE8947E8E7}"/>
              </a:ext>
            </a:extLst>
          </p:cNvPr>
          <p:cNvSpPr txBox="1"/>
          <p:nvPr/>
        </p:nvSpPr>
        <p:spPr>
          <a:xfrm>
            <a:off x="10680192" y="905256"/>
            <a:ext cx="1170432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2400" dirty="0" err="1"/>
              <a:t>Header</a:t>
            </a:r>
            <a:endParaRPr lang="cs-CZ" sz="2400" dirty="0"/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4F8F88B-86D7-5917-D982-3B714B49A1C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9875520" y="1136089"/>
            <a:ext cx="80467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7AF7C6D7-8D2A-5F44-E1B9-FF094C6E5BA5}"/>
              </a:ext>
            </a:extLst>
          </p:cNvPr>
          <p:cNvSpPr txBox="1"/>
          <p:nvPr/>
        </p:nvSpPr>
        <p:spPr>
          <a:xfrm>
            <a:off x="2270760" y="905256"/>
            <a:ext cx="1170432" cy="461665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2400" dirty="0"/>
              <a:t>Nadpis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F72BF2A9-1E73-4A7B-E593-1D9D784F2A5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441192" y="1136089"/>
            <a:ext cx="9113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4555BACC-6C9E-2704-202B-5047316D2AC1}"/>
              </a:ext>
            </a:extLst>
          </p:cNvPr>
          <p:cNvSpPr txBox="1"/>
          <p:nvPr/>
        </p:nvSpPr>
        <p:spPr>
          <a:xfrm>
            <a:off x="341376" y="1136088"/>
            <a:ext cx="1588008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sz="2400" dirty="0" err="1"/>
              <a:t>Title</a:t>
            </a:r>
            <a:r>
              <a:rPr lang="cs-CZ" sz="2400" dirty="0"/>
              <a:t>/</a:t>
            </a:r>
            <a:r>
              <a:rPr lang="cs-CZ" sz="2400" dirty="0" err="1"/>
              <a:t>Icon</a:t>
            </a:r>
            <a:endParaRPr lang="cs-CZ" sz="2400" dirty="0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2ACC686C-B1CF-EEA0-D7F0-2A2C63736B80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23544" y="420624"/>
            <a:ext cx="211836" cy="715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41B9708-317D-ABEA-C78B-011D247F2901}"/>
              </a:ext>
            </a:extLst>
          </p:cNvPr>
          <p:cNvSpPr txBox="1"/>
          <p:nvPr/>
        </p:nvSpPr>
        <p:spPr>
          <a:xfrm>
            <a:off x="2414016" y="5094148"/>
            <a:ext cx="1170432" cy="461665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sz="2400" dirty="0"/>
              <a:t>Menu</a:t>
            </a:r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1762DF51-00CE-88C7-688F-34D8439EA5A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682496" y="4288536"/>
            <a:ext cx="731520" cy="10364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AD4FD05C-90D3-1129-6AAA-162DF0CFA870}"/>
              </a:ext>
            </a:extLst>
          </p:cNvPr>
          <p:cNvSpPr txBox="1"/>
          <p:nvPr/>
        </p:nvSpPr>
        <p:spPr>
          <a:xfrm>
            <a:off x="10805160" y="6069508"/>
            <a:ext cx="1170432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sz="2400" dirty="0" err="1"/>
              <a:t>Footer</a:t>
            </a:r>
            <a:endParaRPr lang="cs-CZ" sz="2400" dirty="0"/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EE30CBA3-C55B-67B6-018B-CCDF98DE9F1C}"/>
              </a:ext>
            </a:extLst>
          </p:cNvPr>
          <p:cNvCxnSpPr>
            <a:stCxn id="24" idx="1"/>
          </p:cNvCxnSpPr>
          <p:nvPr/>
        </p:nvCxnSpPr>
        <p:spPr>
          <a:xfrm flipH="1">
            <a:off x="9875520" y="6300341"/>
            <a:ext cx="929640" cy="90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E166E6F-14D4-5E90-8FFA-D50EF3E970A0}"/>
              </a:ext>
            </a:extLst>
          </p:cNvPr>
          <p:cNvSpPr txBox="1"/>
          <p:nvPr/>
        </p:nvSpPr>
        <p:spPr>
          <a:xfrm>
            <a:off x="8183880" y="4174343"/>
            <a:ext cx="2093976" cy="83099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sz="2400" dirty="0"/>
              <a:t>Obsah stránky (text, obrázky)</a:t>
            </a: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7579480C-876F-708D-9BB0-1E621DCB0117}"/>
              </a:ext>
            </a:extLst>
          </p:cNvPr>
          <p:cNvCxnSpPr>
            <a:cxnSpLocks/>
          </p:cNvCxnSpPr>
          <p:nvPr/>
        </p:nvCxnSpPr>
        <p:spPr>
          <a:xfrm flipH="1" flipV="1">
            <a:off x="7900416" y="3118104"/>
            <a:ext cx="1325880" cy="105623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54CC3242-DD52-0178-40E9-116D2354695F}"/>
              </a:ext>
            </a:extLst>
          </p:cNvPr>
          <p:cNvCxnSpPr>
            <a:cxnSpLocks/>
          </p:cNvCxnSpPr>
          <p:nvPr/>
        </p:nvCxnSpPr>
        <p:spPr>
          <a:xfrm flipH="1">
            <a:off x="8476488" y="5014170"/>
            <a:ext cx="749808" cy="54164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7396BFD-539D-47FE-028B-1B8166293581}"/>
              </a:ext>
            </a:extLst>
          </p:cNvPr>
          <p:cNvSpPr txBox="1"/>
          <p:nvPr/>
        </p:nvSpPr>
        <p:spPr>
          <a:xfrm>
            <a:off x="5974080" y="82055"/>
            <a:ext cx="1170432" cy="461665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sz="2400" dirty="0"/>
              <a:t>URL</a:t>
            </a:r>
          </a:p>
        </p:txBody>
      </p: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A0495FF4-1D6E-1356-0A91-3225ED0D5FA4}"/>
              </a:ext>
            </a:extLst>
          </p:cNvPr>
          <p:cNvCxnSpPr>
            <a:stCxn id="34" idx="1"/>
          </p:cNvCxnSpPr>
          <p:nvPr/>
        </p:nvCxnSpPr>
        <p:spPr>
          <a:xfrm flipH="1">
            <a:off x="2761488" y="312888"/>
            <a:ext cx="3212592" cy="263184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04FB695-DDD2-A62C-9699-DF789909E27A}"/>
              </a:ext>
            </a:extLst>
          </p:cNvPr>
          <p:cNvSpPr txBox="1"/>
          <p:nvPr/>
        </p:nvSpPr>
        <p:spPr>
          <a:xfrm>
            <a:off x="1828800" y="6069508"/>
            <a:ext cx="1243584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sz="2400" dirty="0"/>
              <a:t>Tlačítko</a:t>
            </a:r>
          </a:p>
        </p:txBody>
      </p:sp>
      <p:cxnSp>
        <p:nvCxnSpPr>
          <p:cNvPr id="39" name="Přímá spojnice se šipkou 38">
            <a:extLst>
              <a:ext uri="{FF2B5EF4-FFF2-40B4-BE49-F238E27FC236}">
                <a16:creationId xmlns:a16="http://schemas.microsoft.com/office/drawing/2014/main" id="{6344F1FD-2EC6-A487-548E-9E0E88983035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923544" y="5870448"/>
            <a:ext cx="905256" cy="429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854F19D1-090F-20D6-59F3-C0DFCE6DBC11}"/>
              </a:ext>
            </a:extLst>
          </p:cNvPr>
          <p:cNvSpPr txBox="1"/>
          <p:nvPr/>
        </p:nvSpPr>
        <p:spPr>
          <a:xfrm>
            <a:off x="8391144" y="1597753"/>
            <a:ext cx="1347216" cy="46166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sz="2400" dirty="0"/>
              <a:t>Reklama</a:t>
            </a:r>
          </a:p>
        </p:txBody>
      </p:sp>
      <p:cxnSp>
        <p:nvCxnSpPr>
          <p:cNvPr id="42" name="Přímá spojnice se šipkou 41">
            <a:extLst>
              <a:ext uri="{FF2B5EF4-FFF2-40B4-BE49-F238E27FC236}">
                <a16:creationId xmlns:a16="http://schemas.microsoft.com/office/drawing/2014/main" id="{C92FBE84-BD8A-49A7-6CAD-F142762F32C2}"/>
              </a:ext>
            </a:extLst>
          </p:cNvPr>
          <p:cNvCxnSpPr>
            <a:stCxn id="40" idx="3"/>
          </p:cNvCxnSpPr>
          <p:nvPr/>
        </p:nvCxnSpPr>
        <p:spPr>
          <a:xfrm>
            <a:off x="9738360" y="1828586"/>
            <a:ext cx="1170432" cy="4585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78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86A891-32A3-63F4-85AC-6727D1D9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94" y="1541254"/>
            <a:ext cx="3899105" cy="3544498"/>
          </a:xfrm>
        </p:spPr>
        <p:txBody>
          <a:bodyPr anchor="t">
            <a:norm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HTML </a:t>
            </a:r>
          </a:p>
          <a:p>
            <a:r>
              <a:rPr lang="cs-CZ" sz="2000" dirty="0">
                <a:solidFill>
                  <a:schemeClr val="bg1"/>
                </a:solidFill>
              </a:rPr>
              <a:t>CSS</a:t>
            </a:r>
          </a:p>
          <a:p>
            <a:r>
              <a:rPr lang="cs-CZ" sz="2000" dirty="0">
                <a:solidFill>
                  <a:schemeClr val="bg1"/>
                </a:solidFill>
              </a:rPr>
              <a:t>PHP</a:t>
            </a:r>
          </a:p>
          <a:p>
            <a:r>
              <a:rPr lang="cs-CZ" sz="2000" dirty="0">
                <a:solidFill>
                  <a:schemeClr val="bg1"/>
                </a:solidFill>
              </a:rPr>
              <a:t>JS</a:t>
            </a:r>
          </a:p>
          <a:p>
            <a:r>
              <a:rPr lang="cs-CZ" sz="2000" i="1" dirty="0">
                <a:solidFill>
                  <a:schemeClr val="bg1">
                    <a:lumMod val="75000"/>
                  </a:schemeClr>
                </a:solidFill>
              </a:rPr>
              <a:t>(Podrobné informace v data/</a:t>
            </a:r>
            <a:r>
              <a:rPr lang="cs-CZ" sz="2000" i="1" dirty="0" err="1">
                <a:solidFill>
                  <a:schemeClr val="bg1">
                    <a:lumMod val="75000"/>
                  </a:schemeClr>
                </a:solidFill>
              </a:rPr>
              <a:t>documents</a:t>
            </a:r>
            <a:r>
              <a:rPr lang="cs-CZ" sz="2000" i="1" dirty="0">
                <a:solidFill>
                  <a:schemeClr val="bg1">
                    <a:lumMod val="75000"/>
                  </a:schemeClr>
                </a:solidFill>
              </a:rPr>
              <a:t>/popis.txt)	</a:t>
            </a:r>
          </a:p>
        </p:txBody>
      </p:sp>
      <p:sp>
        <p:nvSpPr>
          <p:cNvPr id="13" name="Nadpis 8">
            <a:extLst>
              <a:ext uri="{FF2B5EF4-FFF2-40B4-BE49-F238E27FC236}">
                <a16:creationId xmlns:a16="http://schemas.microsoft.com/office/drawing/2014/main" id="{3663B245-FF8B-6AD8-C3EA-3A94BB083261}"/>
              </a:ext>
            </a:extLst>
          </p:cNvPr>
          <p:cNvSpPr txBox="1">
            <a:spLocks/>
          </p:cNvSpPr>
          <p:nvPr/>
        </p:nvSpPr>
        <p:spPr>
          <a:xfrm>
            <a:off x="465253" y="308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chemeClr val="bg1"/>
                </a:solidFill>
              </a:rPr>
              <a:t>Využité technologie</a:t>
            </a:r>
          </a:p>
        </p:txBody>
      </p:sp>
      <p:pic>
        <p:nvPicPr>
          <p:cNvPr id="17" name="Obrázek 16" descr="Obsah obrázku text, snímek obrazovky&#10;&#10;Popis byl vytvořen automaticky">
            <a:extLst>
              <a:ext uri="{FF2B5EF4-FFF2-40B4-BE49-F238E27FC236}">
                <a16:creationId xmlns:a16="http://schemas.microsoft.com/office/drawing/2014/main" id="{53F91A71-42FB-5E1C-5C51-524E2FD35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99" y="365270"/>
            <a:ext cx="2180431" cy="5896466"/>
          </a:xfrm>
          <a:prstGeom prst="rect">
            <a:avLst/>
          </a:prstGeom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04DF47C0-1AB3-A58F-E289-7732C05A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879" y="183779"/>
            <a:ext cx="3235182" cy="636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3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86A891-32A3-63F4-85AC-6727D1D9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94" y="1541254"/>
            <a:ext cx="3899105" cy="3544498"/>
          </a:xfrm>
        </p:spPr>
        <p:txBody>
          <a:bodyPr anchor="t">
            <a:normAutofit/>
          </a:bodyPr>
          <a:lstStyle/>
          <a:p>
            <a:r>
              <a:rPr lang="cs-CZ" sz="2000" dirty="0" err="1">
                <a:solidFill>
                  <a:schemeClr val="bg1"/>
                </a:solidFill>
              </a:rPr>
              <a:t>Visual</a:t>
            </a:r>
            <a:r>
              <a:rPr lang="cs-CZ" sz="2000" dirty="0">
                <a:solidFill>
                  <a:schemeClr val="bg1"/>
                </a:solidFill>
              </a:rPr>
              <a:t> Studio </a:t>
            </a:r>
            <a:r>
              <a:rPr lang="cs-CZ" sz="2000" dirty="0" err="1">
                <a:solidFill>
                  <a:schemeClr val="bg1"/>
                </a:solidFill>
              </a:rPr>
              <a:t>Code</a:t>
            </a:r>
            <a:endParaRPr lang="cs-CZ" sz="2000" dirty="0">
              <a:solidFill>
                <a:schemeClr val="bg1"/>
              </a:solidFill>
            </a:endParaRPr>
          </a:p>
          <a:p>
            <a:r>
              <a:rPr lang="cs-CZ" sz="2000" dirty="0" err="1">
                <a:solidFill>
                  <a:schemeClr val="bg1"/>
                </a:solidFill>
              </a:rPr>
              <a:t>InfinityFree</a:t>
            </a:r>
            <a:endParaRPr lang="cs-CZ" sz="2000" dirty="0">
              <a:solidFill>
                <a:schemeClr val="bg1"/>
              </a:solidFill>
            </a:endParaRPr>
          </a:p>
          <a:p>
            <a:r>
              <a:rPr lang="cs-CZ" sz="2000" dirty="0">
                <a:solidFill>
                  <a:schemeClr val="bg1"/>
                </a:solidFill>
              </a:rPr>
              <a:t>GitHub desktop</a:t>
            </a:r>
          </a:p>
          <a:p>
            <a:r>
              <a:rPr lang="cs-CZ" sz="2000" dirty="0">
                <a:solidFill>
                  <a:schemeClr val="bg1"/>
                </a:solidFill>
              </a:rPr>
              <a:t>GitHub</a:t>
            </a:r>
          </a:p>
          <a:p>
            <a:r>
              <a:rPr lang="cs-CZ" sz="2000" dirty="0">
                <a:solidFill>
                  <a:schemeClr val="bg1"/>
                </a:solidFill>
              </a:rPr>
              <a:t>W3Schools</a:t>
            </a:r>
          </a:p>
          <a:p>
            <a:r>
              <a:rPr lang="cs-CZ" sz="2000" dirty="0">
                <a:solidFill>
                  <a:schemeClr val="bg1"/>
                </a:solidFill>
              </a:rPr>
              <a:t>Chat GPT</a:t>
            </a:r>
          </a:p>
          <a:p>
            <a:r>
              <a:rPr lang="cs-CZ" sz="2000" i="1" dirty="0">
                <a:solidFill>
                  <a:schemeClr val="bg1">
                    <a:lumMod val="75000"/>
                  </a:schemeClr>
                </a:solidFill>
              </a:rPr>
              <a:t>(Podrobné informace v data/</a:t>
            </a:r>
            <a:r>
              <a:rPr lang="cs-CZ" sz="2000" i="1" dirty="0" err="1">
                <a:solidFill>
                  <a:schemeClr val="bg1">
                    <a:lumMod val="75000"/>
                  </a:schemeClr>
                </a:solidFill>
              </a:rPr>
              <a:t>documents</a:t>
            </a:r>
            <a:r>
              <a:rPr lang="cs-CZ" sz="2000" i="1" dirty="0">
                <a:solidFill>
                  <a:schemeClr val="bg1">
                    <a:lumMod val="75000"/>
                  </a:schemeClr>
                </a:solidFill>
              </a:rPr>
              <a:t>/popis.txt)</a:t>
            </a:r>
            <a:endParaRPr lang="cs-CZ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cs-CZ" sz="2000" i="1" dirty="0">
              <a:solidFill>
                <a:schemeClr val="bg1"/>
              </a:solidFill>
            </a:endParaRPr>
          </a:p>
        </p:txBody>
      </p:sp>
      <p:sp>
        <p:nvSpPr>
          <p:cNvPr id="13" name="Nadpis 8">
            <a:extLst>
              <a:ext uri="{FF2B5EF4-FFF2-40B4-BE49-F238E27FC236}">
                <a16:creationId xmlns:a16="http://schemas.microsoft.com/office/drawing/2014/main" id="{3663B245-FF8B-6AD8-C3EA-3A94BB083261}"/>
              </a:ext>
            </a:extLst>
          </p:cNvPr>
          <p:cNvSpPr txBox="1">
            <a:spLocks/>
          </p:cNvSpPr>
          <p:nvPr/>
        </p:nvSpPr>
        <p:spPr>
          <a:xfrm>
            <a:off x="465253" y="308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chemeClr val="bg1"/>
                </a:solidFill>
              </a:rPr>
              <a:t>Využitý software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45980EF-52E0-B64E-E7B2-04AEB5C1C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68" y="908596"/>
            <a:ext cx="1627418" cy="1450367"/>
          </a:xfrm>
          <a:prstGeom prst="rect">
            <a:avLst/>
          </a:prstGeom>
        </p:spPr>
      </p:pic>
      <p:pic>
        <p:nvPicPr>
          <p:cNvPr id="4" name="Obrázek 3" descr="Visual Studio Code là gì? Tính năng của Visual Studio Code - Fptshop.com.vn">
            <a:extLst>
              <a:ext uri="{FF2B5EF4-FFF2-40B4-BE49-F238E27FC236}">
                <a16:creationId xmlns:a16="http://schemas.microsoft.com/office/drawing/2014/main" id="{CC7D3DFE-0402-4025-2F2D-8B3299910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397" y="908596"/>
            <a:ext cx="2614295" cy="1746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 descr="GitHub Logo and symbol, meaning, history, PNG, brand">
            <a:extLst>
              <a:ext uri="{FF2B5EF4-FFF2-40B4-BE49-F238E27FC236}">
                <a16:creationId xmlns:a16="http://schemas.microsoft.com/office/drawing/2014/main" id="{EE95DB80-4045-9AE8-AEBF-E4F5CA9F4E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07" y="2835348"/>
            <a:ext cx="1701165" cy="95631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Obrázek 6" descr="Obsah obrázku Písmo, logo, Grafika, text&#10;&#10;Popis byl vytvořen automaticky">
            <a:extLst>
              <a:ext uri="{FF2B5EF4-FFF2-40B4-BE49-F238E27FC236}">
                <a16:creationId xmlns:a16="http://schemas.microsoft.com/office/drawing/2014/main" id="{4AC6366F-7987-855A-D76A-3754CC0B49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6"/>
          <a:stretch/>
        </p:blipFill>
        <p:spPr bwMode="auto">
          <a:xfrm>
            <a:off x="8983777" y="3359766"/>
            <a:ext cx="2113915" cy="530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ek 7" descr="Obsah obrázku symbol, bílé, Grafika, skica&#10;&#10;Popis byl vytvořen automaticky">
            <a:extLst>
              <a:ext uri="{FF2B5EF4-FFF2-40B4-BE49-F238E27FC236}">
                <a16:creationId xmlns:a16="http://schemas.microsoft.com/office/drawing/2014/main" id="{13EE5E86-8AB0-AD01-A549-FF2010725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259" y="4336787"/>
            <a:ext cx="1304237" cy="122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Who Owns ChatGPT: Insights and Usage Tips [May 2024]">
            <a:extLst>
              <a:ext uri="{FF2B5EF4-FFF2-40B4-BE49-F238E27FC236}">
                <a16:creationId xmlns:a16="http://schemas.microsoft.com/office/drawing/2014/main" id="{A9F7F9DF-2682-5636-ABA8-EBA9E3D30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23" y="4563478"/>
            <a:ext cx="1797939" cy="9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499EC2-9B57-D3E8-29E8-D4EC9D13C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87" y="4837488"/>
            <a:ext cx="1449690" cy="144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10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8FE83-7B15-B5A2-604E-6CB406D6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F042E4-F4A1-4BC1-A2A1-8C00B5AF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507808"/>
            <a:ext cx="11862816" cy="5222176"/>
          </a:xfrm>
        </p:spPr>
        <p:txBody>
          <a:bodyPr>
            <a:normAutofit lnSpcReduction="10000"/>
          </a:bodyPr>
          <a:lstStyle/>
          <a:p>
            <a:r>
              <a:rPr lang="cs-CZ" dirty="0"/>
              <a:t> </a:t>
            </a:r>
            <a:r>
              <a:rPr lang="cs-CZ" dirty="0">
                <a:hlinkClick r:id="rId2"/>
              </a:rPr>
              <a:t>http://muj-vlastni-projekt-medlov.free.nf</a:t>
            </a:r>
            <a:r>
              <a:rPr lang="cs-CZ" dirty="0"/>
              <a:t> – moje stránka</a:t>
            </a:r>
          </a:p>
          <a:p>
            <a:r>
              <a:rPr lang="cs-CZ" dirty="0">
                <a:hlinkClick r:id="rId3"/>
              </a:rPr>
              <a:t>https://dash.infinityfree.com/accounts/if0_36617436/domains</a:t>
            </a:r>
            <a:r>
              <a:rPr lang="cs-CZ" dirty="0"/>
              <a:t> - hosting</a:t>
            </a:r>
          </a:p>
          <a:p>
            <a:r>
              <a:rPr lang="cs-CZ" dirty="0">
                <a:hlinkClick r:id="rId4"/>
              </a:rPr>
              <a:t>https://github.com/Fas1kD/Muj-vlastni-projekt</a:t>
            </a:r>
            <a:r>
              <a:rPr lang="cs-CZ" dirty="0"/>
              <a:t> - </a:t>
            </a:r>
            <a:r>
              <a:rPr lang="cs-CZ" dirty="0" err="1"/>
              <a:t>github</a:t>
            </a:r>
            <a:r>
              <a:rPr lang="cs-CZ" dirty="0"/>
              <a:t> </a:t>
            </a:r>
          </a:p>
          <a:p>
            <a:endParaRPr lang="cs-CZ" dirty="0"/>
          </a:p>
          <a:p>
            <a:r>
              <a:rPr lang="pl-PL" dirty="0">
                <a:hlinkClick r:id="rId5"/>
              </a:rPr>
              <a:t>https://coolors.co/palettes/trending</a:t>
            </a:r>
            <a:r>
              <a:rPr lang="pl-PL" dirty="0"/>
              <a:t> - barvy </a:t>
            </a:r>
          </a:p>
          <a:p>
            <a:r>
              <a:rPr lang="pl-PL" dirty="0">
                <a:hlinkClick r:id="rId6"/>
              </a:rPr>
              <a:t>https://coolors.co/palette/006d77-83c5be-edf6f9-ffddd2-e29578</a:t>
            </a:r>
            <a:r>
              <a:rPr lang="pl-PL" dirty="0"/>
              <a:t> - paleta </a:t>
            </a:r>
          </a:p>
          <a:p>
            <a:r>
              <a:rPr lang="pl-PL" dirty="0">
                <a:hlinkClick r:id="rId7"/>
              </a:rPr>
              <a:t>https://freefrontend.com/css-link-styles/</a:t>
            </a:r>
            <a:r>
              <a:rPr lang="cs-CZ" dirty="0"/>
              <a:t> - styly linku</a:t>
            </a:r>
          </a:p>
          <a:p>
            <a:r>
              <a:rPr lang="en-US" dirty="0">
                <a:hlinkClick r:id="rId8"/>
              </a:rPr>
              <a:t>110+ CSS Image Effects (freefrontend.com)</a:t>
            </a:r>
            <a:r>
              <a:rPr lang="cs-CZ" dirty="0"/>
              <a:t> – styly </a:t>
            </a:r>
            <a:r>
              <a:rPr lang="cs-CZ" dirty="0" err="1"/>
              <a:t>obrazku</a:t>
            </a:r>
            <a:endParaRPr lang="cs-CZ" dirty="0"/>
          </a:p>
          <a:p>
            <a:r>
              <a:rPr lang="cs-CZ" dirty="0">
                <a:hlinkClick r:id="rId9"/>
              </a:rPr>
              <a:t>https://chatgpt.com/</a:t>
            </a:r>
            <a:r>
              <a:rPr lang="cs-CZ" dirty="0"/>
              <a:t> - chat GPT</a:t>
            </a:r>
          </a:p>
          <a:p>
            <a:r>
              <a:rPr lang="cs-CZ" dirty="0">
                <a:hlinkClick r:id="rId10"/>
              </a:rPr>
              <a:t>https://www.w3schools.com/php/php_echo_print.asp</a:t>
            </a:r>
            <a:r>
              <a:rPr lang="cs-CZ" dirty="0"/>
              <a:t> - W3schools</a:t>
            </a:r>
          </a:p>
          <a:p>
            <a:r>
              <a:rPr lang="cs-CZ" dirty="0"/>
              <a:t>Obrázky </a:t>
            </a:r>
          </a:p>
          <a:p>
            <a:endParaRPr lang="cs-CZ" dirty="0"/>
          </a:p>
          <a:p>
            <a:endParaRPr lang="cs-CZ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147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55D14D47-1EBA-D2AC-16FC-C77F5619491B}"/>
              </a:ext>
            </a:extLst>
          </p:cNvPr>
          <p:cNvSpPr/>
          <p:nvPr/>
        </p:nvSpPr>
        <p:spPr>
          <a:xfrm>
            <a:off x="-92364" y="-110836"/>
            <a:ext cx="12552219" cy="718589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575BEF-89F1-E0D9-B7F5-91BEA4B6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F0884F-FD34-F988-91E2-258D2B2E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FCC528F-24F9-0757-93B6-EC450091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625"/>
            <a:ext cx="12192000" cy="6076749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590BA6A1-AC8E-BC10-CC15-2A840973D960}"/>
              </a:ext>
            </a:extLst>
          </p:cNvPr>
          <p:cNvSpPr txBox="1"/>
          <p:nvPr/>
        </p:nvSpPr>
        <p:spPr>
          <a:xfrm>
            <a:off x="0" y="543232"/>
            <a:ext cx="12284364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cs-CZ" sz="5400" dirty="0">
              <a:hlinkClick r:id="rId3"/>
            </a:endParaRPr>
          </a:p>
          <a:p>
            <a:r>
              <a:rPr lang="cs-CZ" sz="5400" dirty="0">
                <a:hlinkClick r:id="rId3"/>
              </a:rPr>
              <a:t>http://muj-vlastni-projekt-medlov.free.nf</a:t>
            </a:r>
            <a:endParaRPr lang="cs-CZ" sz="5400" dirty="0"/>
          </a:p>
          <a:p>
            <a:endParaRPr lang="cs-CZ" sz="5400" dirty="0"/>
          </a:p>
        </p:txBody>
      </p:sp>
    </p:spTree>
    <p:extLst>
      <p:ext uri="{BB962C8B-B14F-4D97-AF65-F5344CB8AC3E}">
        <p14:creationId xmlns:p14="http://schemas.microsoft.com/office/powerpoint/2010/main" val="60529462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228A798F7FB248AB652CAE56FCB621" ma:contentTypeVersion="16" ma:contentTypeDescription="Vytvoří nový dokument" ma:contentTypeScope="" ma:versionID="d40901dafac5b4113bebef3e94a3a3e7">
  <xsd:schema xmlns:xsd="http://www.w3.org/2001/XMLSchema" xmlns:xs="http://www.w3.org/2001/XMLSchema" xmlns:p="http://schemas.microsoft.com/office/2006/metadata/properties" xmlns:ns3="0688a734-ccf1-4e8a-a3ad-b3e3603b9c3b" xmlns:ns4="8fc365af-788d-4561-a9d7-389d59e87599" targetNamespace="http://schemas.microsoft.com/office/2006/metadata/properties" ma:root="true" ma:fieldsID="e7c04faa240e83f90022046b00dc0871" ns3:_="" ns4:_="">
    <xsd:import namespace="0688a734-ccf1-4e8a-a3ad-b3e3603b9c3b"/>
    <xsd:import namespace="8fc365af-788d-4561-a9d7-389d59e875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8a734-ccf1-4e8a-a3ad-b3e3603b9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365af-788d-4561-a9d7-389d59e87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688a734-ccf1-4e8a-a3ad-b3e3603b9c3b" xsi:nil="true"/>
  </documentManagement>
</p:properties>
</file>

<file path=customXml/itemProps1.xml><?xml version="1.0" encoding="utf-8"?>
<ds:datastoreItem xmlns:ds="http://schemas.openxmlformats.org/officeDocument/2006/customXml" ds:itemID="{D0F7C0EA-BC58-42D3-90D0-BDB56C73FB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8a734-ccf1-4e8a-a3ad-b3e3603b9c3b"/>
    <ds:schemaRef ds:uri="8fc365af-788d-4561-a9d7-389d59e87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E85026-4820-49FA-82DC-A4C141A03B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1875B-53CE-4B6D-92FE-1057E09495B6}">
  <ds:schemaRefs>
    <ds:schemaRef ds:uri="0688a734-ccf1-4e8a-a3ad-b3e3603b9c3b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8fc365af-788d-4561-a9d7-389d59e87599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269</Words>
  <Application>Microsoft Office PowerPoint</Application>
  <PresentationFormat>Širokoúhlá obrazovka</PresentationFormat>
  <Paragraphs>56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Motiv Office</vt:lpstr>
      <vt:lpstr>Medlov a zajímavosti (můj projekt)</vt:lpstr>
      <vt:lpstr>Prezentace aplikace PowerPoint</vt:lpstr>
      <vt:lpstr>Téma stránky/struktura</vt:lpstr>
      <vt:lpstr>Prezentace aplikace PowerPoint</vt:lpstr>
      <vt:lpstr>Prezentace aplikace PowerPoint</vt:lpstr>
      <vt:lpstr>Prezentace aplikace PowerPoint</vt:lpstr>
      <vt:lpstr>Odkazy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Fasora</dc:creator>
  <cp:lastModifiedBy>Dominik Fasora</cp:lastModifiedBy>
  <cp:revision>1</cp:revision>
  <dcterms:created xsi:type="dcterms:W3CDTF">2024-06-12T08:52:55Z</dcterms:created>
  <dcterms:modified xsi:type="dcterms:W3CDTF">2024-06-12T10:25:59Z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0x0101002E228A798F7FB248AB652CAE56FCB621</vt:lpwstr>
  </property>
</Properties>
</file>