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78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84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LAND SELLING THROUGH APP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FASAL RAHMAN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MES24MCA-2014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20-08-2025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500" b="1" dirty="0"/>
              <a:t>User Module</a:t>
            </a:r>
            <a:r>
              <a:rPr lang="en-GB" sz="2500" dirty="0"/>
              <a:t> –</a:t>
            </a:r>
          </a:p>
          <a:p>
            <a:pPr lvl="1"/>
            <a:r>
              <a:rPr lang="en-GB" sz="2500" dirty="0"/>
              <a:t>Handles registration and login.</a:t>
            </a:r>
          </a:p>
          <a:p>
            <a:pPr lvl="1"/>
            <a:r>
              <a:rPr lang="en-GB" sz="2500" dirty="0"/>
              <a:t>Allows users to create and manage land listings.</a:t>
            </a:r>
          </a:p>
          <a:p>
            <a:pPr lvl="1"/>
            <a:r>
              <a:rPr lang="en-GB" sz="2500" dirty="0"/>
              <a:t>Enables searching and filtering of available properties.</a:t>
            </a:r>
          </a:p>
          <a:p>
            <a:pPr lvl="1"/>
            <a:r>
              <a:rPr lang="en-GB" sz="2500" dirty="0"/>
              <a:t>Provides in-app messaging to communicate with potential buyers/sellers.</a:t>
            </a:r>
          </a:p>
          <a:p>
            <a:pPr marL="0" indent="0">
              <a:buNone/>
            </a:pPr>
            <a:endParaRPr lang="en-GB" sz="2500" dirty="0"/>
          </a:p>
          <a:p>
            <a:pPr marL="457200" lvl="1" indent="0">
              <a:buNone/>
            </a:pPr>
            <a:endParaRPr lang="en-GB" sz="2500" dirty="0"/>
          </a:p>
          <a:p>
            <a:endParaRPr lang="en-US" sz="2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F9269-EF24-A1F6-BA2A-B0FB2E19D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DCFB-7A9C-5184-C7B8-A0C66E09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EDE6-D27F-673F-D330-025AFB6F4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461568"/>
          </a:xfrm>
        </p:spPr>
        <p:txBody>
          <a:bodyPr>
            <a:noAutofit/>
          </a:bodyPr>
          <a:lstStyle/>
          <a:p>
            <a:r>
              <a:rPr lang="en-GB" sz="2500" b="1" dirty="0"/>
              <a:t>Admin Module</a:t>
            </a:r>
            <a:r>
              <a:rPr lang="en-GB" sz="2500" dirty="0"/>
              <a:t> –</a:t>
            </a:r>
          </a:p>
          <a:p>
            <a:pPr lvl="1"/>
            <a:r>
              <a:rPr lang="en-GB" sz="2500" dirty="0"/>
              <a:t>Manages verification of users and property listings.</a:t>
            </a:r>
          </a:p>
          <a:p>
            <a:pPr lvl="1"/>
            <a:r>
              <a:rPr lang="en-GB" sz="2500" dirty="0"/>
              <a:t>Controls content approval and listing visibility.</a:t>
            </a:r>
          </a:p>
          <a:p>
            <a:pPr lvl="1"/>
            <a:r>
              <a:rPr lang="en-GB" sz="2500" dirty="0"/>
              <a:t>Oversees secure storage of user data and documents.</a:t>
            </a:r>
          </a:p>
          <a:p>
            <a:pPr lvl="1"/>
            <a:r>
              <a:rPr lang="en-GB" sz="2500" dirty="0"/>
              <a:t>Provides dashboard for monitoring system activities.</a:t>
            </a:r>
          </a:p>
          <a:p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DBCB8-3BDC-15A0-8F80-9CE32B2D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6B090-D549-6CA2-FB1A-4F4FD9E5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Operating System: Windows</a:t>
            </a:r>
          </a:p>
          <a:p>
            <a:r>
              <a:rPr lang="en-IN" dirty="0"/>
              <a:t>Backend Framework: Django (Python)</a:t>
            </a:r>
          </a:p>
          <a:p>
            <a:r>
              <a:rPr lang="en-IN" dirty="0"/>
              <a:t>Frontend: HTML, CSS, Bootstrap</a:t>
            </a:r>
          </a:p>
          <a:p>
            <a:r>
              <a:rPr lang="en-IN" dirty="0"/>
              <a:t>Database: SQLite (development) </a:t>
            </a:r>
          </a:p>
          <a:p>
            <a:r>
              <a:rPr lang="en-IN" dirty="0"/>
              <a:t>IDE: VS Code</a:t>
            </a:r>
          </a:p>
          <a:p>
            <a:r>
              <a:rPr lang="en-IN" dirty="0"/>
              <a:t>Version Control: Git / GitHub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2396882921"/>
              </p:ext>
            </p:extLst>
          </p:nvPr>
        </p:nvGraphicFramePr>
        <p:xfrm>
          <a:off x="457200" y="1177233"/>
          <a:ext cx="8229599" cy="49179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Project setup (Django + config)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22/08/2025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Basic </a:t>
                      </a:r>
                      <a:r>
                        <a:rPr lang="en-IN" sz="1100" dirty="0"/>
                        <a:t>homepage + routing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authentication (</a:t>
                      </a:r>
                      <a:r>
                        <a:rPr lang="en-IN" sz="1100" dirty="0"/>
                        <a:t>login/signup)</a:t>
                      </a:r>
                      <a:r>
                        <a:rPr lang="en" sz="1100" dirty="0"/>
                        <a:t>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28/08/2025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</a:t>
                      </a:r>
                      <a:r>
                        <a:rPr lang="en-IN" sz="1100" dirty="0"/>
                        <a:t>r profile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2815345359"/>
              </p:ext>
            </p:extLst>
          </p:nvPr>
        </p:nvGraphicFramePr>
        <p:xfrm>
          <a:off x="457199" y="1241610"/>
          <a:ext cx="8229603" cy="54469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</a:t>
                      </a:r>
                      <a:r>
                        <a:rPr lang="en-IN" sz="1200" b="1" dirty="0"/>
                        <a:t>I</a:t>
                      </a:r>
                      <a:r>
                        <a:rPr lang="en" sz="1200" b="1" dirty="0"/>
                        <a:t>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Land listing module (</a:t>
                      </a:r>
                      <a:r>
                        <a:rPr lang="en-IN" sz="1100" dirty="0"/>
                        <a:t>CRUD operation)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03/09/2025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Search and filters   functionalit</a:t>
                      </a:r>
                      <a:r>
                        <a:rPr lang="en-IN" sz="1100" dirty="0"/>
                        <a:t>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06/09/2025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Inquiry/contact module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UI improvement and testing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1480580942"/>
              </p:ext>
            </p:extLst>
          </p:nvPr>
        </p:nvGraphicFramePr>
        <p:xfrm>
          <a:off x="914400" y="1143001"/>
          <a:ext cx="7162802" cy="48579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4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8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   </a:t>
                      </a:r>
                      <a:r>
                        <a:rPr lang="en" sz="1100" b="1" dirty="0"/>
                        <a:t> ID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</a:t>
                      </a:r>
                      <a:r>
                        <a:rPr lang="en" sz="1100" b="1" dirty="0"/>
                        <a:t>NAME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PRIORITY</a:t>
                      </a:r>
                      <a:endParaRPr sz="11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   &lt;high/medium/low&gt;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(Hours)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PROJECT SETUP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Medium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HOMEPAGE DESIGN + ROUTING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Medium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3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AUTHENTICATION (</a:t>
                      </a:r>
                      <a:r>
                        <a:rPr lang="en-IN" sz="1100" dirty="0"/>
                        <a:t>Login/Signup)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High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DASHBOARD PROFILE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LAND LISTING MODULE (CRUD)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SEARCH AND FILTER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751718"/>
                  </a:ext>
                </a:extLst>
              </a:tr>
              <a:tr h="516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INQUIRY/CONTACT MODULE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Medium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476843"/>
                  </a:ext>
                </a:extLst>
              </a:tr>
              <a:tr h="5778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8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UI IMPROVEMENTS + TESTING + DEPLOYMENT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654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74829538"/>
              </p:ext>
            </p:extLst>
          </p:nvPr>
        </p:nvGraphicFramePr>
        <p:xfrm>
          <a:off x="990601" y="1215449"/>
          <a:ext cx="7238999" cy="48313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2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 User Story ID</a:t>
                      </a:r>
                      <a:endParaRPr sz="15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As a type of User</a:t>
                      </a:r>
                      <a:endParaRPr sz="15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I want to </a:t>
                      </a:r>
                      <a:endParaRPr sz="15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&lt;Perform some task&gt;</a:t>
                      </a:r>
                      <a:endParaRPr sz="10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So that i can</a:t>
                      </a:r>
                      <a:endParaRPr sz="15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&lt;Achieve Some Goal&gt; </a:t>
                      </a:r>
                      <a:endParaRPr sz="10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  1 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Access </a:t>
                      </a:r>
                      <a:r>
                        <a:rPr lang="en-IN" sz="1000" dirty="0"/>
                        <a:t>and manage all land listing and user data securely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2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 or reject land listing</a:t>
                      </a:r>
                      <a:endParaRPr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Ensure only verified lands are displayed to buyers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M</a:t>
                      </a:r>
                      <a:r>
                        <a:rPr lang="en" sz="1500" dirty="0"/>
                        <a:t>anage users(Add/Block)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Maintain platform integrity and security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Register and login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Post land details for sale security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Add / Update / Delete and listing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Keep my land information accurate and up to date</a:t>
                      </a: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Search and filter lands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Easily find suitable land by </a:t>
                      </a:r>
                      <a:r>
                        <a:rPr lang="en-GB" sz="1000" dirty="0" err="1"/>
                        <a:t>location,size,and</a:t>
                      </a:r>
                      <a:r>
                        <a:rPr lang="en-GB" sz="1000" dirty="0"/>
                        <a:t> price</a:t>
                      </a: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2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7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View </a:t>
                      </a:r>
                      <a:r>
                        <a:rPr lang="en-IN" sz="1500" dirty="0"/>
                        <a:t>land details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Get complete information before contacting seller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12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8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Contact 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Directly communicate to negotiate and proceed with purchase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066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1352136123"/>
              </p:ext>
            </p:extLst>
          </p:nvPr>
        </p:nvGraphicFramePr>
        <p:xfrm>
          <a:off x="502150" y="2097072"/>
          <a:ext cx="8139700" cy="2560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3572880019"/>
              </p:ext>
            </p:extLst>
          </p:nvPr>
        </p:nvGraphicFramePr>
        <p:xfrm>
          <a:off x="466578" y="1870003"/>
          <a:ext cx="8137449" cy="31179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03/09/2025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09/09/2025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5DF80B-A5D2-423D-829D-A05F6D430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6258989" cy="36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Dr. GEEVAR C ZACHARIAS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CEA6D3-0D15-4004-AF8A-2C381EF4F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" y="2000240"/>
            <a:ext cx="8323384" cy="287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A64395-EFFF-4D7A-98B4-61CFE99C0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5003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 anchor="ctr">
            <a:normAutofit/>
          </a:bodyPr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5E9355-139B-4FED-8401-A2AF31A8FC31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0B53A6E-7397-D88E-B6EF-9E2275509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9200" y="1347787"/>
            <a:ext cx="6477000" cy="45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r>
              <a:rPr lang="en-IN" dirty="0"/>
              <a:t>LAND SELLING THROUGH APP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Web-based platform to streamline land selling and buying.</a:t>
            </a:r>
          </a:p>
          <a:p>
            <a:r>
              <a:rPr lang="en-IN" dirty="0"/>
              <a:t>Eliminates intermediaries, delays, and lack of transparency.</a:t>
            </a:r>
          </a:p>
          <a:p>
            <a:r>
              <a:rPr lang="en-IN" dirty="0"/>
              <a:t>Built using Django backend and HTML/CSS/Bootstrap frontend.</a:t>
            </a:r>
          </a:p>
          <a:p>
            <a:r>
              <a:rPr lang="en-IN" dirty="0"/>
              <a:t>Centralized system for verified users to list, browse, and connect.</a:t>
            </a:r>
          </a:p>
          <a:p>
            <a:r>
              <a:rPr lang="en-IN" dirty="0"/>
              <a:t>Secure storage using SQLite</a:t>
            </a: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Provide centralized, secure platform for land transactions.</a:t>
            </a:r>
          </a:p>
          <a:p>
            <a:r>
              <a:rPr lang="en-GB" dirty="0"/>
              <a:t>Ensure transparency between buyers and sellers.</a:t>
            </a:r>
          </a:p>
          <a:p>
            <a:r>
              <a:rPr lang="en-GB" dirty="0"/>
              <a:t>Enable easy land listing with complete details.</a:t>
            </a:r>
          </a:p>
          <a:p>
            <a:r>
              <a:rPr lang="en-GB" dirty="0"/>
              <a:t>Support advanced search and filtering options.</a:t>
            </a:r>
          </a:p>
          <a:p>
            <a:r>
              <a:rPr lang="en-GB" dirty="0"/>
              <a:t>Include admin dashboard for verification and control.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Manual land selling process with paperwork.</a:t>
            </a:r>
          </a:p>
          <a:p>
            <a:r>
              <a:rPr lang="en-GB" dirty="0"/>
              <a:t>Dependence on brokers and middlemen.</a:t>
            </a:r>
          </a:p>
          <a:p>
            <a:r>
              <a:rPr lang="en-GB" dirty="0"/>
              <a:t>Delayed communication between buyers and sellers.</a:t>
            </a:r>
          </a:p>
          <a:p>
            <a:r>
              <a:rPr lang="en-GB" dirty="0"/>
              <a:t>Lack of trust and verification mechanisms.</a:t>
            </a:r>
          </a:p>
          <a:p>
            <a:r>
              <a:rPr lang="en-GB" dirty="0"/>
              <a:t>No centralized online system for land listings.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Digital platform accessible via web application.</a:t>
            </a:r>
          </a:p>
          <a:p>
            <a:r>
              <a:rPr lang="en-GB" dirty="0"/>
              <a:t>User authentication and profile verification.</a:t>
            </a:r>
          </a:p>
          <a:p>
            <a:r>
              <a:rPr lang="en-GB" dirty="0"/>
              <a:t>Direct interaction between landowners and buyers.</a:t>
            </a:r>
          </a:p>
          <a:p>
            <a:r>
              <a:rPr lang="en-GB" dirty="0"/>
              <a:t>Structured data and document storage.</a:t>
            </a:r>
          </a:p>
          <a:p>
            <a:r>
              <a:rPr lang="en-GB" dirty="0"/>
              <a:t>Faster and more transparent transactions.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Increasing need for digitization of real estate services.</a:t>
            </a:r>
          </a:p>
          <a:p>
            <a:r>
              <a:rPr lang="en-GB" dirty="0"/>
              <a:t>Demand for trustworthy and efficient platform.</a:t>
            </a:r>
          </a:p>
          <a:p>
            <a:r>
              <a:rPr lang="en-GB" dirty="0"/>
              <a:t>Eliminate fraud, misinformation, and delays.</a:t>
            </a:r>
          </a:p>
          <a:p>
            <a:r>
              <a:rPr lang="en-GB" dirty="0"/>
              <a:t>Promote digital adoption in rural and urban markets.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User Registration &amp; Login – Secure sign-up and authentication.</a:t>
            </a:r>
          </a:p>
          <a:p>
            <a:r>
              <a:rPr lang="en-IN" dirty="0"/>
              <a:t>Land Listing – Add photos, location, price, and documents.</a:t>
            </a:r>
          </a:p>
          <a:p>
            <a:r>
              <a:rPr lang="en-IN" dirty="0"/>
              <a:t>Search &amp; Filter – Find properties quickly.</a:t>
            </a:r>
          </a:p>
          <a:p>
            <a:r>
              <a:rPr lang="en-IN" dirty="0"/>
              <a:t>In-App Messaging – Direct user communication.</a:t>
            </a:r>
          </a:p>
          <a:p>
            <a:r>
              <a:rPr lang="en-IN" dirty="0"/>
              <a:t>Admin Dashboard – Approve and verify listings.</a:t>
            </a:r>
          </a:p>
          <a:p>
            <a:r>
              <a:rPr lang="en-IN" dirty="0"/>
              <a:t>Document Upload &amp; Verification – Ensure transparency.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1123</Words>
  <Application>Microsoft Office PowerPoint</Application>
  <PresentationFormat>On-screen Show (4:3)</PresentationFormat>
  <Paragraphs>448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Calibri</vt:lpstr>
      <vt:lpstr>Times New Roman</vt:lpstr>
      <vt:lpstr>Office Theme</vt:lpstr>
      <vt:lpstr>LAND SELLING THROUGH APP </vt:lpstr>
      <vt:lpstr>PRODUCT OWNER  Dr. GEEVAR C ZACHARIAS  Assistant Professor DEPARTMENT OF COMPUTER APPLICATIONS MES COLLEGE OF ENGINEERING, KUTTIPPURAM</vt:lpstr>
      <vt:lpstr>TABLE OF CONTENTS</vt:lpstr>
      <vt:lpstr>LAND SELLING THROUGH APP 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farookrahmank@gmail.com</cp:lastModifiedBy>
  <cp:revision>56</cp:revision>
  <dcterms:created xsi:type="dcterms:W3CDTF">2024-09-27T10:56:22Z</dcterms:created>
  <dcterms:modified xsi:type="dcterms:W3CDTF">2025-08-19T09:54:09Z</dcterms:modified>
</cp:coreProperties>
</file>