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b="1" dirty="0"/>
              <a:t>User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Handles registration and login.</a:t>
            </a:r>
          </a:p>
          <a:p>
            <a:pPr lvl="1"/>
            <a:r>
              <a:rPr lang="en-GB" sz="2500" dirty="0"/>
              <a:t>Allows users to create and manage land listings.</a:t>
            </a:r>
          </a:p>
          <a:p>
            <a:pPr lvl="1"/>
            <a:r>
              <a:rPr lang="en-GB" sz="2500" dirty="0"/>
              <a:t>Enables searching and filtering of available properties.</a:t>
            </a:r>
          </a:p>
          <a:p>
            <a:pPr lvl="1"/>
            <a:r>
              <a:rPr lang="en-GB" sz="2500" dirty="0"/>
              <a:t>Provides in-app messaging to communicate with potential buyers/sellers.</a:t>
            </a:r>
          </a:p>
          <a:p>
            <a:pPr marL="0" indent="0">
              <a:buNone/>
            </a:pPr>
            <a:endParaRPr lang="en-GB" sz="2500" dirty="0"/>
          </a:p>
          <a:p>
            <a:pPr marL="457200" lvl="1" indent="0">
              <a:buNone/>
            </a:pPr>
            <a:endParaRPr lang="en-GB" sz="2500" dirty="0"/>
          </a:p>
          <a:p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9269-EF24-A1F6-BA2A-B0FB2E19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CFB-7A9C-5184-C7B8-A0C66E09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EDE6-D27F-673F-D330-025AFB6F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461568"/>
          </a:xfrm>
        </p:spPr>
        <p:txBody>
          <a:bodyPr>
            <a:noAutofit/>
          </a:bodyPr>
          <a:lstStyle/>
          <a:p>
            <a:r>
              <a:rPr lang="en-GB" sz="2500" b="1" dirty="0"/>
              <a:t>Admin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Manages verification of users and property listings.</a:t>
            </a:r>
          </a:p>
          <a:p>
            <a:pPr lvl="1"/>
            <a:r>
              <a:rPr lang="en-GB" sz="2500" dirty="0"/>
              <a:t>Controls content approval and listing visibility.</a:t>
            </a:r>
          </a:p>
          <a:p>
            <a:pPr lvl="1"/>
            <a:r>
              <a:rPr lang="en-GB" sz="2500" dirty="0"/>
              <a:t>Oversees secure storage of user data and documents.</a:t>
            </a:r>
          </a:p>
          <a:p>
            <a:pPr lvl="1"/>
            <a:r>
              <a:rPr lang="en-GB" sz="2500" dirty="0"/>
              <a:t>Provides dashboard for monitoring system activities.</a:t>
            </a:r>
          </a:p>
          <a:p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DBCB8-3BDC-15A0-8F80-9CE32B2D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B090-D549-6CA2-FB1A-4F4FD9E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215865153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item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0B53A6E-7397-D88E-B6EF-9E227550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1347787"/>
            <a:ext cx="6477000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etc.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1120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farookrahmank@gmail.com</cp:lastModifiedBy>
  <cp:revision>58</cp:revision>
  <dcterms:created xsi:type="dcterms:W3CDTF">2024-09-27T10:56:22Z</dcterms:created>
  <dcterms:modified xsi:type="dcterms:W3CDTF">2025-08-19T16:35:55Z</dcterms:modified>
</cp:coreProperties>
</file>