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3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LAND SELLING THROUGH 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FASAL RAHMAN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MES24MCA-2014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b="1" dirty="0"/>
              <a:t>User Module</a:t>
            </a:r>
            <a:r>
              <a:rPr lang="en-GB" dirty="0"/>
              <a:t> –</a:t>
            </a:r>
          </a:p>
          <a:p>
            <a:pPr lvl="1"/>
            <a:r>
              <a:rPr lang="en-GB" dirty="0"/>
              <a:t>Handles registration and login.</a:t>
            </a:r>
          </a:p>
          <a:p>
            <a:pPr lvl="1"/>
            <a:r>
              <a:rPr lang="en-GB" dirty="0"/>
              <a:t>Allows users to create and manage land listings.</a:t>
            </a:r>
          </a:p>
          <a:p>
            <a:pPr lvl="1"/>
            <a:r>
              <a:rPr lang="en-GB" dirty="0"/>
              <a:t>Enables searching and filtering of available properties.</a:t>
            </a:r>
          </a:p>
          <a:p>
            <a:pPr lvl="1"/>
            <a:r>
              <a:rPr lang="en-GB" dirty="0"/>
              <a:t>Provides in-app messaging to communicate with potential buyers/sellers.</a:t>
            </a:r>
          </a:p>
          <a:p>
            <a:r>
              <a:rPr lang="en-GB" b="1" dirty="0"/>
              <a:t>Admin Module</a:t>
            </a:r>
            <a:r>
              <a:rPr lang="en-GB" dirty="0"/>
              <a:t> –</a:t>
            </a:r>
          </a:p>
          <a:p>
            <a:pPr lvl="1"/>
            <a:r>
              <a:rPr lang="en-GB" dirty="0"/>
              <a:t>Manages verification of users and property listings.</a:t>
            </a:r>
          </a:p>
          <a:p>
            <a:pPr lvl="1"/>
            <a:r>
              <a:rPr lang="en-GB" dirty="0"/>
              <a:t>Controls content approval and listing visibility.</a:t>
            </a:r>
          </a:p>
          <a:p>
            <a:pPr lvl="1"/>
            <a:r>
              <a:rPr lang="en-GB" dirty="0"/>
              <a:t>Oversees secure storage of user data and documents.</a:t>
            </a:r>
          </a:p>
          <a:p>
            <a:pPr lvl="1"/>
            <a:r>
              <a:rPr lang="en-GB" dirty="0"/>
              <a:t>Provides dashboard for monitoring system activities.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Operating System: Windows</a:t>
            </a:r>
          </a:p>
          <a:p>
            <a:r>
              <a:rPr lang="en-IN" dirty="0"/>
              <a:t>Backend Framework: Django (Python)</a:t>
            </a:r>
          </a:p>
          <a:p>
            <a:r>
              <a:rPr lang="en-IN" dirty="0"/>
              <a:t>Frontend: HTML, CSS, Bootstrap</a:t>
            </a:r>
          </a:p>
          <a:p>
            <a:r>
              <a:rPr lang="en-IN" dirty="0"/>
              <a:t>Database: SQLite (development) </a:t>
            </a:r>
          </a:p>
          <a:p>
            <a:r>
              <a:rPr lang="en-IN" dirty="0"/>
              <a:t>IDE: VS Code</a:t>
            </a:r>
          </a:p>
          <a:p>
            <a:r>
              <a:rPr lang="en-IN" dirty="0"/>
              <a:t>Version Control: Git / 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396882921"/>
              </p:ext>
            </p:extLst>
          </p:nvPr>
        </p:nvGraphicFramePr>
        <p:xfrm>
          <a:off x="457200" y="1177233"/>
          <a:ext cx="8229599" cy="49179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 (Django + config)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Basic </a:t>
                      </a:r>
                      <a:r>
                        <a:rPr lang="en-IN" sz="1100" dirty="0"/>
                        <a:t>homepage + routing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r>
                        <a:rPr lang="en" sz="1100" dirty="0"/>
                        <a:t>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</a:t>
                      </a:r>
                      <a:r>
                        <a:rPr lang="en-IN" sz="1100" dirty="0"/>
                        <a:t>r profile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2815345359"/>
              </p:ext>
            </p:extLst>
          </p:nvPr>
        </p:nvGraphicFramePr>
        <p:xfrm>
          <a:off x="457199" y="1241610"/>
          <a:ext cx="8229603" cy="5446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</a:t>
                      </a:r>
                      <a:r>
                        <a:rPr lang="en-IN" sz="1200" b="1" dirty="0"/>
                        <a:t>I</a:t>
                      </a:r>
                      <a:r>
                        <a:rPr lang="en" sz="1200" b="1" dirty="0"/>
                        <a:t>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</a:t>
                      </a:r>
                      <a:r>
                        <a:rPr lang="en-IN" sz="1100" dirty="0"/>
                        <a:t>CRUD operation)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03/09/2025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Search and filters   functionalit</a:t>
                      </a:r>
                      <a:r>
                        <a:rPr lang="en-IN" sz="1100" dirty="0"/>
                        <a:t>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Inquiry/contact module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improvement and testing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480580942"/>
              </p:ext>
            </p:extLst>
          </p:nvPr>
        </p:nvGraphicFramePr>
        <p:xfrm>
          <a:off x="914400" y="1143001"/>
          <a:ext cx="7162802" cy="4857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   </a:t>
                      </a:r>
                      <a:r>
                        <a:rPr lang="en" sz="1100" b="1" dirty="0"/>
                        <a:t> ID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</a:t>
                      </a:r>
                      <a:r>
                        <a:rPr lang="en" sz="1100" b="1" dirty="0"/>
                        <a:t>NAME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  &lt;high/medium/low&gt;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(Hours)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HOMEPAGE DESIGN + ROUTING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DASHBOARD PROFILE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(CRUD)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AND FILTER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51718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INQUIRY/CONTACT MODULE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76843"/>
                  </a:ext>
                </a:extLst>
              </a:tr>
              <a:tr h="577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UI IMPROVEMENTS + TESTING + DEPLOYMENT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5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74829538"/>
              </p:ext>
            </p:extLst>
          </p:nvPr>
        </p:nvGraphicFramePr>
        <p:xfrm>
          <a:off x="990601" y="1215449"/>
          <a:ext cx="7238999" cy="48313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 User Story ID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As a type of User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I want to 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&lt;Perform some task&gt;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So that i can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&lt;Achieve Some Goal&gt; 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  1 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Access </a:t>
                      </a:r>
                      <a:r>
                        <a:rPr lang="en-IN" sz="1000" dirty="0"/>
                        <a:t>and manage all land listing and user data securely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2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land listing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Ensure only verified lands are displayed to buyers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M</a:t>
                      </a:r>
                      <a:r>
                        <a:rPr lang="en" sz="1500" dirty="0"/>
                        <a:t>anage users(Add/Block)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Maintain platform integrity and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Register and login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Post land details for sale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Add / Update / Delete and listing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Keep my land information accurate and up to date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Search and filter lands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Easily find suitable land by </a:t>
                      </a:r>
                      <a:r>
                        <a:rPr lang="en-GB" sz="1000" dirty="0" err="1"/>
                        <a:t>location,size,and</a:t>
                      </a:r>
                      <a:r>
                        <a:rPr lang="en-GB" sz="1000" dirty="0"/>
                        <a:t> price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View </a:t>
                      </a:r>
                      <a:r>
                        <a:rPr lang="en-IN" sz="1500" dirty="0"/>
                        <a:t>land details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Get complete information before contacting seller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8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Contact 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Directly communicate to negotiate and proceed with purchase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6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352136123"/>
              </p:ext>
            </p:extLst>
          </p:nvPr>
        </p:nvGraphicFramePr>
        <p:xfrm>
          <a:off x="502150" y="2097072"/>
          <a:ext cx="8139700" cy="2560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572880019"/>
              </p:ext>
            </p:extLst>
          </p:nvPr>
        </p:nvGraphicFramePr>
        <p:xfrm>
          <a:off x="466578" y="1870003"/>
          <a:ext cx="8137449" cy="31179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DF80B-A5D2-423D-829D-A05F6D430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6258989" cy="36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CEA6D3-0D15-4004-AF8A-2C381EF4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" y="2000240"/>
            <a:ext cx="8323384" cy="28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Dr. GEEVAR C ZACHARIAS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64395-EFFF-4D7A-98B4-61CFE99C0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5003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LAND SELLING THROUGH APP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Web-based platform to streamline land selling and buying.</a:t>
            </a:r>
          </a:p>
          <a:p>
            <a:r>
              <a:rPr lang="en-IN" dirty="0"/>
              <a:t>Eliminates intermediaries, delays, and lack of transparency.</a:t>
            </a:r>
          </a:p>
          <a:p>
            <a:r>
              <a:rPr lang="en-IN" dirty="0"/>
              <a:t>Built using Django backend and HTML/CSS/Bootstrap frontend.</a:t>
            </a:r>
          </a:p>
          <a:p>
            <a:r>
              <a:rPr lang="en-IN" dirty="0"/>
              <a:t>Centralized system for verified users to list, browse, and connect.</a:t>
            </a:r>
          </a:p>
          <a:p>
            <a:r>
              <a:rPr lang="en-IN" dirty="0"/>
              <a:t>Secure storage using SQLite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Provide centralized, secure platform for land transactions.</a:t>
            </a:r>
          </a:p>
          <a:p>
            <a:r>
              <a:rPr lang="en-GB" dirty="0"/>
              <a:t>Ensure transparency between buyers and sellers.</a:t>
            </a:r>
          </a:p>
          <a:p>
            <a:r>
              <a:rPr lang="en-GB" dirty="0"/>
              <a:t>Enable easy land listing with complete details.</a:t>
            </a:r>
          </a:p>
          <a:p>
            <a:r>
              <a:rPr lang="en-GB" dirty="0"/>
              <a:t>Support advanced search and filtering options.</a:t>
            </a:r>
          </a:p>
          <a:p>
            <a:r>
              <a:rPr lang="en-GB" dirty="0"/>
              <a:t>Include admin dashboard for verification and control.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Manual land selling process with paperwork.</a:t>
            </a:r>
          </a:p>
          <a:p>
            <a:r>
              <a:rPr lang="en-GB" dirty="0"/>
              <a:t>Dependence on brokers and middlemen.</a:t>
            </a:r>
          </a:p>
          <a:p>
            <a:r>
              <a:rPr lang="en-GB" dirty="0"/>
              <a:t>Delayed communication between buyers and sellers.</a:t>
            </a:r>
          </a:p>
          <a:p>
            <a:r>
              <a:rPr lang="en-GB" dirty="0"/>
              <a:t>Lack of trust and verification mechanisms.</a:t>
            </a:r>
          </a:p>
          <a:p>
            <a:r>
              <a:rPr lang="en-GB" dirty="0"/>
              <a:t>No centralized online system for land listings.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Digital platform accessible via web application.</a:t>
            </a:r>
          </a:p>
          <a:p>
            <a:r>
              <a:rPr lang="en-GB" dirty="0"/>
              <a:t>User authentication and profile verification.</a:t>
            </a:r>
          </a:p>
          <a:p>
            <a:r>
              <a:rPr lang="en-GB" dirty="0"/>
              <a:t>Direct interaction between landowners and buyers.</a:t>
            </a:r>
          </a:p>
          <a:p>
            <a:r>
              <a:rPr lang="en-GB" dirty="0"/>
              <a:t>Structured data and document storage.</a:t>
            </a:r>
          </a:p>
          <a:p>
            <a:r>
              <a:rPr lang="en-GB" dirty="0"/>
              <a:t>Faster and more transparent transactions.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need for digitization of real estate services.</a:t>
            </a:r>
          </a:p>
          <a:p>
            <a:r>
              <a:rPr lang="en-GB" dirty="0"/>
              <a:t>Demand for trustworthy and efficient platform.</a:t>
            </a:r>
          </a:p>
          <a:p>
            <a:r>
              <a:rPr lang="en-GB" dirty="0"/>
              <a:t>Eliminate fraud, misinformation, and delays.</a:t>
            </a:r>
          </a:p>
          <a:p>
            <a:r>
              <a:rPr lang="en-GB" dirty="0"/>
              <a:t>Promote digital adoption in rural and urban markets.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User Registration &amp; Login – Secure sign-up and authentication.</a:t>
            </a:r>
          </a:p>
          <a:p>
            <a:r>
              <a:rPr lang="en-IN" dirty="0"/>
              <a:t>Land Listing – Add photos, location, price, and documents.</a:t>
            </a:r>
          </a:p>
          <a:p>
            <a:r>
              <a:rPr lang="en-IN" dirty="0"/>
              <a:t>Search &amp; Filter – Find properties quickly.</a:t>
            </a:r>
          </a:p>
          <a:p>
            <a:r>
              <a:rPr lang="en-IN" dirty="0"/>
              <a:t>In-App Messaging – Direct user communication.</a:t>
            </a:r>
          </a:p>
          <a:p>
            <a:r>
              <a:rPr lang="en-IN" dirty="0"/>
              <a:t>Admin Dashboard – Approve and verify listings.</a:t>
            </a:r>
          </a:p>
          <a:p>
            <a:r>
              <a:rPr lang="en-IN" dirty="0"/>
              <a:t>Document Upload &amp; Verification – Ensure transparency.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1142</Words>
  <Application>Microsoft Office PowerPoint</Application>
  <PresentationFormat>On-screen Show (4:3)</PresentationFormat>
  <Paragraphs>446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Bookman Old Style</vt:lpstr>
      <vt:lpstr>Calibri</vt:lpstr>
      <vt:lpstr>Times New Roman</vt:lpstr>
      <vt:lpstr>Office Theme</vt:lpstr>
      <vt:lpstr>LAND SELLING THROUGH APP </vt:lpstr>
      <vt:lpstr>PRODUCT OWNER  Dr. GEEVAR C ZACHARIAS  Assistant Professor DEPARTMENT OF COMPUTER APPLICATIONS MES COLLEGE OF ENGINEERING, KUTTIPPURAM</vt:lpstr>
      <vt:lpstr>TABLE OF CONTENTS</vt:lpstr>
      <vt:lpstr>LAND SELLING THROUGH APP 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53</cp:revision>
  <dcterms:created xsi:type="dcterms:W3CDTF">2024-09-27T10:56:22Z</dcterms:created>
  <dcterms:modified xsi:type="dcterms:W3CDTF">2025-08-18T09:02:02Z</dcterms:modified>
</cp:coreProperties>
</file>