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84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User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Handles registration and login.</a:t>
            </a:r>
          </a:p>
          <a:p>
            <a:pPr lvl="1"/>
            <a:r>
              <a:rPr lang="en-GB" dirty="0"/>
              <a:t>Allows users to create and manage land listings.</a:t>
            </a:r>
          </a:p>
          <a:p>
            <a:pPr lvl="1"/>
            <a:r>
              <a:rPr lang="en-GB" dirty="0"/>
              <a:t>Enables searching and filtering of available properties.</a:t>
            </a:r>
          </a:p>
          <a:p>
            <a:pPr lvl="1"/>
            <a:r>
              <a:rPr lang="en-GB" dirty="0"/>
              <a:t>Provides in-app messaging to communicate with potential buyers/sellers.</a:t>
            </a:r>
          </a:p>
          <a:p>
            <a:r>
              <a:rPr lang="en-GB" b="1" dirty="0"/>
              <a:t>Admin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Manages verification of users and property listings.</a:t>
            </a:r>
          </a:p>
          <a:p>
            <a:pPr lvl="1"/>
            <a:r>
              <a:rPr lang="en-GB" dirty="0"/>
              <a:t>Controls content approval and listing visibility.</a:t>
            </a:r>
          </a:p>
          <a:p>
            <a:pPr lvl="1"/>
            <a:r>
              <a:rPr lang="en-GB" dirty="0"/>
              <a:t>Oversees secure storage of user data and documents.</a:t>
            </a:r>
          </a:p>
          <a:p>
            <a:pPr lvl="1"/>
            <a:r>
              <a:rPr lang="en-GB" dirty="0"/>
              <a:t>Provides dashboard for monitoring system activities.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6882921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500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9" name="Picture 8" descr="A black background with white circles and text&#10;&#10;AI-generated content may be incorrect.">
            <a:extLst>
              <a:ext uri="{FF2B5EF4-FFF2-40B4-BE49-F238E27FC236}">
                <a16:creationId xmlns:a16="http://schemas.microsoft.com/office/drawing/2014/main" id="{DD05B6C9-EEA4-1600-E52E-D5C2B654D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1497"/>
            <a:ext cx="7696200" cy="476040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verification and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documents.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Messaging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1116</Words>
  <Application>Microsoft Office PowerPoint</Application>
  <PresentationFormat>On-screen Show (4:3)</PresentationFormat>
  <Paragraphs>444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farookrahmank@gmail.com</cp:lastModifiedBy>
  <cp:revision>54</cp:revision>
  <dcterms:created xsi:type="dcterms:W3CDTF">2024-09-27T10:56:22Z</dcterms:created>
  <dcterms:modified xsi:type="dcterms:W3CDTF">2025-08-19T05:01:40Z</dcterms:modified>
</cp:coreProperties>
</file>