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11/2/16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11/2/16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11/2/16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Scenario Week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</a:t>
            </a:r>
            <a:r>
              <a:rPr lang="en-US" dirty="0"/>
              <a:t>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858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Lynda course: “Amazon Web Services Essential Training”</a:t>
            </a:r>
          </a:p>
          <a:p>
            <a:r>
              <a:rPr lang="en-US" dirty="0" smtClean="0"/>
              <a:t>Django for creating the web app</a:t>
            </a:r>
          </a:p>
          <a:p>
            <a:r>
              <a:rPr lang="en-US" dirty="0" smtClean="0"/>
              <a:t>Bootstrap for the front-end</a:t>
            </a:r>
          </a:p>
          <a:p>
            <a:r>
              <a:rPr lang="en-US" dirty="0" smtClean="0"/>
              <a:t>Bash scripting for server-side automation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896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 for Cloud Web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for failure</a:t>
            </a:r>
          </a:p>
          <a:p>
            <a:r>
              <a:rPr lang="en-US" dirty="0" smtClean="0"/>
              <a:t>Implement elasticity</a:t>
            </a:r>
          </a:p>
          <a:p>
            <a:r>
              <a:rPr lang="en-US" dirty="0" smtClean="0"/>
              <a:t>Decouple components</a:t>
            </a:r>
          </a:p>
          <a:p>
            <a:r>
              <a:rPr lang="en-US" dirty="0" smtClean="0"/>
              <a:t>Keep things secure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697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dev DB instance</a:t>
            </a:r>
            <a:r>
              <a:rPr lang="mr-IN" smtClean="0"/>
              <a:t>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0" y="2271712"/>
            <a:ext cx="7250548" cy="41657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477" y="2640074"/>
            <a:ext cx="2576521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1836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12</TotalTime>
  <Words>53</Words>
  <Application>Microsoft Macintosh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Century Gothic</vt:lpstr>
      <vt:lpstr>Mangal</vt:lpstr>
      <vt:lpstr>Wingdings 2</vt:lpstr>
      <vt:lpstr>Quotable</vt:lpstr>
      <vt:lpstr>Scenario Week 3</vt:lpstr>
      <vt:lpstr>Research</vt:lpstr>
      <vt:lpstr>Best practices for Cloud Web Services</vt:lpstr>
      <vt:lpstr>Creating a dev DB instance…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Scenario Week 3</dc:title>
  <dc:creator>Zannettos, Lambros</dc:creator>
  <cp:lastModifiedBy>Microsoft Office User</cp:lastModifiedBy>
  <cp:revision>4</cp:revision>
  <dcterms:created xsi:type="dcterms:W3CDTF">2016-11-02T12:09:32Z</dcterms:created>
  <dcterms:modified xsi:type="dcterms:W3CDTF">2016-11-02T23:33:57Z</dcterms:modified>
</cp:coreProperties>
</file>