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691B0-19B0-EA4E-97FF-F558E80CF2E2}" v="22" dt="2025-05-20T19:53:4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52F7-BA78-D86D-4A69-D12D8841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C903B-C45E-F4A8-BDAA-F70A9A74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F7896-124F-8B53-0B80-DF7D7A06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214B-227E-544D-F26B-BAE64CAD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A63B-2D09-764A-11D3-2A94F8C3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D337-DB32-C57D-7DA9-9F749CA1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3CA55-8FA2-813B-1919-75B252670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1304-5F4E-0349-EF69-A0ECA37D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DD2E3-5694-2986-DD3D-49240CA7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CBBB-12B5-C0FA-0C6E-1BE2ABC8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4A0AB-BED3-BB91-B36E-BCAF432F8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5693-8F50-FE1A-E2C0-9361E0EB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EBC4-5D71-4171-0CFD-96797AE7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4531-693E-C163-453F-15EEECD0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8975-0CBC-CD3D-EEB6-6DB20C7E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503C-151D-0872-B2AE-44F4B5A2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C2F4-32BE-E43E-E5AB-5066FD32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8630-C2FB-1BE9-4D46-52FC9E6A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8327-9157-AE12-E8DD-009B7391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6909E-7739-4ACF-EAE4-BAC35ECA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434B-1489-AD5F-87C8-2176EB6E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3815-7140-BA23-DC64-86CC1866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F025-6C25-DFDE-8A3F-A1F5FABB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C2E1-B09F-4FA3-2727-D982676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9A9D-7CBE-D42A-4760-44F021AD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515-57D0-BF27-F70F-B9C5995E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AED-A015-201E-9996-DA617B45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748A-4FAF-FE9A-F6E2-A964B408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D935-2CDA-826B-2BD9-13A1EDD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ED66-8D7F-5EC0-D7C0-9DC5770B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A702-F80E-9698-9642-D3B01FDD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39CA-33C8-BB6C-A692-CC063570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E9856-BC0F-333F-3179-7ACF2641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0FAD-E67F-A9A0-651E-D3CCEF00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FF514-CC56-2E57-8A45-772BBB4F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09CE4-7BD9-4165-D7E8-3F82CE7D5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75218-277A-F827-5AE2-4BAB693E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68528-7E23-1101-0E48-BA155A5B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69777-A401-551C-526C-6EE1752F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CF20-0AEC-CD8F-6886-46CD310F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7A2F3-F341-3344-E2D5-3E412CC3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492E-F1C7-17BD-3B22-CE84F28E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C9F7E-F7E6-AD49-4023-957AA6C7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246F7-64DA-34D6-22A2-7BF78951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DC696-F1B9-58B7-8D6B-84BBFF8C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75A3F-7AA2-C312-E979-C564C49F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EEAA-D37B-89BF-1242-3F47B6F3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B69-196D-6EC5-2C6B-EE8BBF87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D54FA-DD14-E5FB-94AD-9A4758E3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7FB10-5EDC-5B78-D214-DA30CA57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2EC2-DB3C-283F-9FCD-111A3BE2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56A3-1980-18BC-F852-7E36E57E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9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D17A-0B90-6202-5819-094B26D7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8D8D9-004C-986D-5BA4-60BE696E3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9CFB-CC8E-BDB6-0884-DDF231999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D41F2-3F32-0CB5-2CFC-BC47932F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BB58-49EB-BD5E-63E4-FB0E6F0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1CA6-BFAB-1FF1-2133-A18E005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85843-3087-C549-0972-615E03C9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694A-C1E8-1DC6-7D94-4EFB6370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C9867-01F5-1501-5885-92D029F0F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7B06D-32FC-6946-BCA7-F59701C402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4C50-68E0-99A8-F261-1A8C64F14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6351-DDFA-7213-450A-0CFCC8F95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F5419-5F40-1444-B764-0F3B25ED8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60E3504-21C4-F6F0-E894-F0CA085FA4D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15D5D9-BAFE-EE7A-C9EE-1C1D5A738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7312" y="0"/>
              <a:ext cx="7024688" cy="42841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EB9AF9-D431-A92B-538A-61012F509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7749"/>
            <a:stretch/>
          </p:blipFill>
          <p:spPr>
            <a:xfrm>
              <a:off x="5167312" y="2946101"/>
              <a:ext cx="7024688" cy="39118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F204B8-BF18-2112-3B30-242FC007B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172323" cy="502167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BD98B3-7AD9-1DC9-FB81-C8A972F0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829725"/>
              <a:ext cx="5132927" cy="202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53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79C1-E32D-8AE7-5E3D-FF8661954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E9F6A-4CF9-324E-9A2A-5FA3BC2402F4}"/>
              </a:ext>
            </a:extLst>
          </p:cNvPr>
          <p:cNvGrpSpPr/>
          <p:nvPr/>
        </p:nvGrpSpPr>
        <p:grpSpPr>
          <a:xfrm>
            <a:off x="100330" y="0"/>
            <a:ext cx="12091670" cy="6858000"/>
            <a:chOff x="100330" y="0"/>
            <a:chExt cx="12091670" cy="6858000"/>
          </a:xfrm>
        </p:grpSpPr>
        <p:pic>
          <p:nvPicPr>
            <p:cNvPr id="2" name="Picture 1" descr="A green and white rectangular sign with white text&#10;&#10;AI-generated content may be incorrect.">
              <a:extLst>
                <a:ext uri="{FF2B5EF4-FFF2-40B4-BE49-F238E27FC236}">
                  <a16:creationId xmlns:a16="http://schemas.microsoft.com/office/drawing/2014/main" id="{6910A89D-5F13-0D4E-044A-A75BF734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30" y="486302"/>
              <a:ext cx="6976436" cy="2671764"/>
            </a:xfrm>
            <a:prstGeom prst="rect">
              <a:avLst/>
            </a:prstGeom>
          </p:spPr>
        </p:pic>
        <p:pic>
          <p:nvPicPr>
            <p:cNvPr id="3" name="image16.png" descr="A diagram of different colored spots&#10;&#10;AI-generated content may be incorrect.">
              <a:extLst>
                <a:ext uri="{FF2B5EF4-FFF2-40B4-BE49-F238E27FC236}">
                  <a16:creationId xmlns:a16="http://schemas.microsoft.com/office/drawing/2014/main" id="{2D516E13-3C96-2F9A-5963-F08BBD3CA1C1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067550" y="0"/>
              <a:ext cx="5024120" cy="3381375"/>
            </a:xfrm>
            <a:prstGeom prst="rect">
              <a:avLst/>
            </a:prstGeom>
            <a:ln/>
          </p:spPr>
        </p:pic>
        <p:pic>
          <p:nvPicPr>
            <p:cNvPr id="9" name="image30.png" descr="A diagram of a cluster of crops&#10;&#10;AI-generated content may be incorrect.">
              <a:extLst>
                <a:ext uri="{FF2B5EF4-FFF2-40B4-BE49-F238E27FC236}">
                  <a16:creationId xmlns:a16="http://schemas.microsoft.com/office/drawing/2014/main" id="{A6B1EA4C-CFB0-4F2A-716E-F1C7C256D400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872288" y="3381375"/>
              <a:ext cx="5319712" cy="3476625"/>
            </a:xfrm>
            <a:prstGeom prst="rect">
              <a:avLst/>
            </a:prstGeom>
            <a:ln/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8587AC-4C58-30E4-9FA9-6785264B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30" y="3699934"/>
              <a:ext cx="6881244" cy="2983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7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Rahman, Md Fashiar</dc:creator>
  <cp:lastModifiedBy>Rahman, Md Fashiar</cp:lastModifiedBy>
  <cp:revision>1</cp:revision>
  <dcterms:created xsi:type="dcterms:W3CDTF">2025-05-20T19:36:57Z</dcterms:created>
  <dcterms:modified xsi:type="dcterms:W3CDTF">2025-05-20T19:54:22Z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2025-05-20T19:37:27Z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696bee2e-dab5-42fc-a276-de32b13763c1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50, 3, 0, 1</vt:lpwstr>
  </property>
</Properties>
</file>