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3" roundtripDataSignature="AMtx7mj0rOxDSOzS6xXBFPmH+9I7Ypld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9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9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9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1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1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14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8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rgs/CSCE-606-Event360/projects/11/views/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"/>
              <a:t>CastNXT: Event 360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Kexuan Shen &amp; Rohith Yogi Nomula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What is CastNXT:</a:t>
            </a:r>
            <a:endParaRPr sz="18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Simplify and Automate entire event management flow</a:t>
            </a:r>
            <a:endParaRPr sz="18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Streamlining the process of selecting/shortlisting candidates</a:t>
            </a:r>
            <a:endParaRPr sz="18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Assigning Talent to a client and Arrange them based on preference</a:t>
            </a:r>
            <a:endParaRPr sz="18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Producer/Admin negotiating with clients about a talent</a:t>
            </a:r>
            <a:endParaRPr sz="18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Finalizing talent selection for an event.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chemeClr val="dk1"/>
                </a:solidFill>
              </a:rPr>
              <a:t>Our End Users:</a:t>
            </a:r>
            <a:endParaRPr sz="18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FashioNXT – Admins or Producers: To Manage the App.</a:t>
            </a:r>
            <a:endParaRPr sz="18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Event Participants and Models – Talents: Search and Register for Events.</a:t>
            </a:r>
            <a:endParaRPr sz="18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Designers and Clients: Showcase events using assigned Talents.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Application Flow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613" y="933600"/>
            <a:ext cx="7384776" cy="35373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699450" y="4522075"/>
            <a:ext cx="7745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 Stack: Ruby, ReactJS(UI), Mongo(DB), JEST(testing)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933600"/>
            <a:ext cx="82296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Already existing features:</a:t>
            </a:r>
            <a:endParaRPr sz="1800">
              <a:solidFill>
                <a:schemeClr val="dk1"/>
              </a:solidFill>
            </a:endParaRPr>
          </a:p>
          <a:p>
            <a:pPr indent="-273050" lvl="0" marL="4000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Custom Form creation</a:t>
            </a:r>
            <a:endParaRPr sz="1600">
              <a:solidFill>
                <a:schemeClr val="dk1"/>
              </a:solidFill>
            </a:endParaRPr>
          </a:p>
          <a:p>
            <a:pPr indent="-2730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Talent Event Registration</a:t>
            </a:r>
            <a:endParaRPr sz="1600">
              <a:solidFill>
                <a:schemeClr val="dk1"/>
              </a:solidFill>
            </a:endParaRPr>
          </a:p>
          <a:p>
            <a:pPr indent="-2730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Client Decks curation</a:t>
            </a:r>
            <a:endParaRPr sz="1600">
              <a:solidFill>
                <a:schemeClr val="dk1"/>
              </a:solidFill>
            </a:endParaRPr>
          </a:p>
          <a:p>
            <a:pPr indent="-2730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Producer-Client Negotiation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Improvements</a:t>
            </a:r>
            <a:endParaRPr sz="1800">
              <a:solidFill>
                <a:schemeClr val="dk1"/>
              </a:solidFill>
            </a:endParaRPr>
          </a:p>
          <a:p>
            <a:pPr indent="-273050" lvl="0" marL="4000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Add new talent as a row directly to the deck without the need of sign up </a:t>
            </a:r>
            <a:endParaRPr sz="1600">
              <a:solidFill>
                <a:schemeClr val="dk1"/>
              </a:solidFill>
            </a:endParaRPr>
          </a:p>
          <a:p>
            <a:pPr indent="-2730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Unified User : Giving the user the ability to switch between roles </a:t>
            </a:r>
            <a:endParaRPr sz="1600">
              <a:solidFill>
                <a:schemeClr val="dk1"/>
              </a:solidFill>
            </a:endParaRPr>
          </a:p>
          <a:p>
            <a:pPr indent="-2730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Editing existing forms on a live event - reflects back to the talent </a:t>
            </a:r>
            <a:endParaRPr sz="1600">
              <a:solidFill>
                <a:schemeClr val="dk1"/>
              </a:solidFill>
            </a:endParaRPr>
          </a:p>
          <a:p>
            <a:pPr indent="-2730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Notifications from the producer - event update/assign talent/comment</a:t>
            </a:r>
            <a:endParaRPr sz="1600">
              <a:solidFill>
                <a:schemeClr val="dk1"/>
              </a:solidFill>
            </a:endParaRPr>
          </a:p>
          <a:p>
            <a:pPr indent="-2730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Producer-Client Messaging - Comments Section of talent deck</a:t>
            </a:r>
            <a:endParaRPr sz="1600">
              <a:solidFill>
                <a:schemeClr val="dk1"/>
              </a:solidFill>
            </a:endParaRPr>
          </a:p>
          <a:p>
            <a:pPr indent="-2730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Payment link redirecting to payment portal (paypal/venmo)</a:t>
            </a:r>
            <a:endParaRPr sz="1600">
              <a:solidFill>
                <a:schemeClr val="dk1"/>
              </a:solidFill>
            </a:endParaRPr>
          </a:p>
          <a:p>
            <a:pPr indent="-2730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Export table data option into csv </a:t>
            </a:r>
            <a:endParaRPr sz="1600">
              <a:solidFill>
                <a:schemeClr val="dk1"/>
              </a:solidFill>
            </a:endParaRPr>
          </a:p>
          <a:p>
            <a:pPr indent="-2730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Modified the existing UI according to client suggestions</a:t>
            </a:r>
            <a:endParaRPr sz="1600">
              <a:solidFill>
                <a:schemeClr val="dk1"/>
              </a:solidFill>
            </a:endParaRPr>
          </a:p>
          <a:p>
            <a:pPr indent="-2730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Validation and Bug Fixes: Debugging lot of existing issues with the functionality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Key Improvements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933600"/>
            <a:ext cx="82296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chemeClr val="dk1"/>
                </a:solidFill>
              </a:rPr>
              <a:t>Testing </a:t>
            </a:r>
            <a:r>
              <a:rPr lang="en" sz="1600">
                <a:solidFill>
                  <a:schemeClr val="dk1"/>
                </a:solidFill>
              </a:rPr>
              <a:t>Screenshots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457200" y="933600"/>
            <a:ext cx="82296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62162"/>
              <a:buNone/>
            </a:pPr>
            <a:r>
              <a:t/>
            </a:r>
            <a:endParaRPr sz="1600" u="sng">
              <a:solidFill>
                <a:schemeClr val="dk1"/>
              </a:solidFill>
            </a:endParaRPr>
          </a:p>
          <a:p>
            <a:pPr indent="-208280" lvl="0" marL="28575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 u="sng">
                <a:solidFill>
                  <a:schemeClr val="dk1"/>
                </a:solidFill>
              </a:rPr>
              <a:t>AI enabled form creation</a:t>
            </a:r>
            <a:r>
              <a:rPr lang="en" sz="1600">
                <a:solidFill>
                  <a:schemeClr val="dk1"/>
                </a:solidFill>
              </a:rPr>
              <a:t> : Integrate ChatGPT for form creation</a:t>
            </a:r>
            <a:endParaRPr sz="1600">
              <a:solidFill>
                <a:schemeClr val="dk1"/>
              </a:solidFill>
            </a:endParaRPr>
          </a:p>
          <a:p>
            <a:pPr indent="-20828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 u="sng">
                <a:solidFill>
                  <a:schemeClr val="dk1"/>
                </a:solidFill>
              </a:rPr>
              <a:t>Chat Feature</a:t>
            </a:r>
            <a:r>
              <a:rPr lang="en" sz="1600">
                <a:solidFill>
                  <a:schemeClr val="dk1"/>
                </a:solidFill>
              </a:rPr>
              <a:t> : Messaging system embedded in the website</a:t>
            </a:r>
            <a:endParaRPr sz="1600">
              <a:solidFill>
                <a:schemeClr val="dk1"/>
              </a:solidFill>
            </a:endParaRPr>
          </a:p>
          <a:p>
            <a:pPr indent="-20828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 u="sng">
                <a:solidFill>
                  <a:schemeClr val="dk1"/>
                </a:solidFill>
              </a:rPr>
              <a:t>Recommendations</a:t>
            </a:r>
            <a:r>
              <a:rPr lang="en" sz="1600">
                <a:solidFill>
                  <a:schemeClr val="dk1"/>
                </a:solidFill>
              </a:rPr>
              <a:t> : An algorithm that sends the talent their preferred events</a:t>
            </a:r>
            <a:endParaRPr sz="1600">
              <a:solidFill>
                <a:schemeClr val="dk1"/>
              </a:solidFill>
            </a:endParaRPr>
          </a:p>
          <a:p>
            <a:pPr indent="-20828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 u="sng">
                <a:solidFill>
                  <a:schemeClr val="dk1"/>
                </a:solidFill>
              </a:rPr>
              <a:t>Custom Color Coding</a:t>
            </a:r>
            <a:r>
              <a:rPr lang="en" sz="1600">
                <a:solidFill>
                  <a:schemeClr val="dk1"/>
                </a:solidFill>
              </a:rPr>
              <a:t> : producer can color code a row based on his/her preference</a:t>
            </a:r>
            <a:endParaRPr sz="1600">
              <a:solidFill>
                <a:schemeClr val="dk1"/>
              </a:solidFill>
            </a:endParaRPr>
          </a:p>
          <a:p>
            <a:pPr indent="-20828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 u="sng">
                <a:solidFill>
                  <a:schemeClr val="dk1"/>
                </a:solidFill>
              </a:rPr>
              <a:t>Upload image from camera</a:t>
            </a:r>
            <a:r>
              <a:rPr lang="en" sz="1600">
                <a:solidFill>
                  <a:schemeClr val="dk1"/>
                </a:solidFill>
              </a:rPr>
              <a:t> : Producer can take pictures from camera and insert into the form</a:t>
            </a:r>
            <a:endParaRPr sz="1600">
              <a:solidFill>
                <a:schemeClr val="dk1"/>
              </a:solidFill>
            </a:endParaRPr>
          </a:p>
          <a:p>
            <a:pPr indent="-20828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 u="sng">
                <a:solidFill>
                  <a:schemeClr val="dk1"/>
                </a:solidFill>
              </a:rPr>
              <a:t>Client Contract Feature</a:t>
            </a:r>
            <a:r>
              <a:rPr lang="en" sz="1600">
                <a:solidFill>
                  <a:schemeClr val="dk1"/>
                </a:solidFill>
              </a:rPr>
              <a:t> : Cover slide to be created for Client Deck </a:t>
            </a:r>
            <a:endParaRPr sz="1600">
              <a:solidFill>
                <a:schemeClr val="dk1"/>
              </a:solidFill>
            </a:endParaRPr>
          </a:p>
          <a:p>
            <a:pPr indent="-20828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Reset password using the link sent to our emails.</a:t>
            </a:r>
            <a:endParaRPr sz="1600">
              <a:solidFill>
                <a:schemeClr val="dk1"/>
              </a:solidFill>
            </a:endParaRPr>
          </a:p>
          <a:p>
            <a:pPr indent="-20828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 u="sng">
                <a:solidFill>
                  <a:schemeClr val="dk1"/>
                </a:solidFill>
              </a:rPr>
              <a:t>File Size issue &amp; Image width</a:t>
            </a:r>
            <a:r>
              <a:rPr lang="en" sz="1600">
                <a:solidFill>
                  <a:schemeClr val="dk1"/>
                </a:solidFill>
              </a:rPr>
              <a:t> : Uploaded image must meet certain boundaries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62162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21621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21621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21621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235872"/>
              <a:buNone/>
            </a:pPr>
            <a:r>
              <a:rPr lang="en" sz="1100">
                <a:solidFill>
                  <a:schemeClr val="dk1"/>
                </a:solidFill>
              </a:rPr>
              <a:t>Check out the project board for more detailed information about the backlog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https://github.com/orgs/CSCE-606-Event360/projects/11/views/7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1986459" y="2250144"/>
            <a:ext cx="5171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End!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