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5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l5SOQ0ieOH8EEnh/5caYUlODc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7f9ab3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7f9ab3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a07f9ab33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7f9ab3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7f9ab3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a07f9ab33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60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7f9ab3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7f9ab3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a07f9ab33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33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07f9ab33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07f9ab33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a07f9ab33b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459" y="207095"/>
            <a:ext cx="11663082" cy="64536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26445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1180866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914400" y="269398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sz="7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828800" y="4235390"/>
            <a:ext cx="85344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776" y="819398"/>
            <a:ext cx="896448" cy="73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43466" y="101601"/>
            <a:ext cx="768773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09600" y="1478844"/>
            <a:ext cx="10972799" cy="46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 descr="PSCwall.ps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938" y="208038"/>
            <a:ext cx="11672125" cy="64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1060470" y="2093434"/>
            <a:ext cx="10071060" cy="26711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1060470" y="2742924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11003514" y="2758222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499616" y="2872522"/>
            <a:ext cx="919276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800"/>
              <a:buFont typeface="Arial"/>
              <a:buNone/>
              <a:defRPr sz="4800"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8" descr="TAM-LogoBo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4468" y="1424596"/>
            <a:ext cx="1303064" cy="130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609600" y="105476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609600" y="2294022"/>
            <a:ext cx="53848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6197600" y="2294022"/>
            <a:ext cx="53848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609600" y="96670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09600" y="2307098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609600" y="2946861"/>
            <a:ext cx="5386917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6193378" y="2307098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6193378" y="2946861"/>
            <a:ext cx="5389033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609611" y="1171075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4766733" y="1171075"/>
            <a:ext cx="6815667" cy="49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609611" y="2406317"/>
            <a:ext cx="4011084" cy="37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>
            <a:spLocks noGrp="1"/>
          </p:cNvSpPr>
          <p:nvPr>
            <p:ph type="pic" idx="2"/>
          </p:nvPr>
        </p:nvSpPr>
        <p:spPr>
          <a:xfrm>
            <a:off x="2389717" y="1106905"/>
            <a:ext cx="73152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389717" y="5367343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609600" y="1107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609600" y="2341588"/>
            <a:ext cx="10972800" cy="37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>
            <a:off x="203205" y="6575107"/>
            <a:ext cx="9400417" cy="0"/>
          </a:xfrm>
          <a:prstGeom prst="straightConnector1">
            <a:avLst/>
          </a:prstGeom>
          <a:noFill/>
          <a:ln w="12700" cap="flat" cmpd="sng">
            <a:solidFill>
              <a:srgbClr val="E4002B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6" name="Google Shape;16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3823" y="231831"/>
            <a:ext cx="11424356" cy="92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>
            <a:off x="383823" y="383114"/>
            <a:ext cx="120848" cy="582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914400" y="269398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lang="en-US" dirty="0" err="1"/>
              <a:t>EventNXT</a:t>
            </a:r>
            <a:r>
              <a:rPr lang="en-US" dirty="0"/>
              <a:t>: Event360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089800" y="4235400"/>
            <a:ext cx="100149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 err="1"/>
              <a:t>Anirith</a:t>
            </a:r>
            <a:r>
              <a:rPr lang="en-US" dirty="0"/>
              <a:t> </a:t>
            </a:r>
            <a:r>
              <a:rPr lang="en-US" dirty="0" err="1"/>
              <a:t>Pampati</a:t>
            </a:r>
            <a:r>
              <a:rPr lang="en-US" dirty="0"/>
              <a:t>, Pavan Kaushik Aduri, &amp; Rakesh Kumar </a:t>
            </a:r>
            <a:r>
              <a:rPr lang="en-US" dirty="0" err="1"/>
              <a:t>Pothineni</a:t>
            </a:r>
            <a:endParaRPr dirty="0"/>
          </a:p>
        </p:txBody>
      </p:sp>
      <p:cxnSp>
        <p:nvCxnSpPr>
          <p:cNvPr id="90" name="Google Shape;90;p1"/>
          <p:cNvCxnSpPr/>
          <p:nvPr/>
        </p:nvCxnSpPr>
        <p:spPr>
          <a:xfrm>
            <a:off x="4082717" y="3968943"/>
            <a:ext cx="402656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8809-87DE-B03C-40E5-A10AEC2B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Seating Summary Information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38DE-A81B-EBE7-5F15-1D28C1F69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It shows all the seating categories, count of seats allotted to guests and tentative free seats after allotment.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60031-63B4-6560-89AE-1AF75442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2" y="2533623"/>
            <a:ext cx="6466698" cy="29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7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42E4-D933-D34A-A27C-CCB8DCA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 Email Feature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EF90-CF59-AAAF-F259-CE552141C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sym typeface="Montserrat"/>
              </a:rPr>
              <a:t>Using this feature, users can send invitation emails to guests.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sym typeface="Montserrat"/>
              </a:rPr>
              <a:t>Custom templates for emails can be defined.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C81A5-6453-FC3D-21FF-8366D27E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65" y="2703871"/>
            <a:ext cx="7965931" cy="29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2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FB5A-69FD-215B-B785-CFFD1DF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Revamp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64E-85E7-7CAC-E432-F27169248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In the latest version of the </a:t>
            </a:r>
            <a:r>
              <a:rPr lang="en-IN" sz="2000" dirty="0" err="1">
                <a:solidFill>
                  <a:schemeClr val="dk1"/>
                </a:solidFill>
              </a:rPr>
              <a:t>EventNXT</a:t>
            </a:r>
            <a:r>
              <a:rPr lang="en-IN" sz="2000" dirty="0">
                <a:solidFill>
                  <a:schemeClr val="dk1"/>
                </a:solidFill>
              </a:rPr>
              <a:t> app, we've created the UI design entirely from the ground up.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Our team has crafted the user interface for the landing page, registration page, events page, and email services page.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Each story was assigned a single point, reflecting the time-intensive nature of front-end work.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We have developed UI for following pages: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Landing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Login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Registration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Manage Events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Event Details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Email Services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Seating categories and Add Guest Pages.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80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1790-A028-0414-0328-ACB19BFA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A25F-2E0F-384B-2D41-6D13D48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Landing Page: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D0DE0-AA1D-934E-845D-8211CE35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2479"/>
            <a:ext cx="4899050" cy="3202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90F5F-9B28-F1FF-88B8-7E3B798E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588" y="1478844"/>
            <a:ext cx="4282811" cy="473243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3C1D1AB-A88A-ED87-2F86-2E5D1C66C90C}"/>
              </a:ext>
            </a:extLst>
          </p:cNvPr>
          <p:cNvSpPr/>
          <p:nvPr/>
        </p:nvSpPr>
        <p:spPr>
          <a:xfrm>
            <a:off x="5508650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8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E4CE-45F7-2C9E-AE4D-8A4039B8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365E-752C-684B-0E85-44699B25A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Login Page: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586AA-F925-59A8-695C-E69FC896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75" y="2404113"/>
            <a:ext cx="2194750" cy="279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FF59E-A1FF-981A-E6FC-5E894A97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04113"/>
            <a:ext cx="3920068" cy="279221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EBD338-2446-36BB-C87F-043C9BCE98AC}"/>
              </a:ext>
            </a:extLst>
          </p:cNvPr>
          <p:cNvSpPr/>
          <p:nvPr/>
        </p:nvSpPr>
        <p:spPr>
          <a:xfrm>
            <a:off x="4328779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9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34B-2694-1633-EB23-EBD0E58B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7C3B-3E42-8266-2E2C-BF63FDB6B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User Registration Page: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D0C00-68EA-4C86-2B89-F06BA366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0" y="2292258"/>
            <a:ext cx="3516616" cy="425383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6953DC0-4D15-67B4-3E9E-07F27E76B60F}"/>
              </a:ext>
            </a:extLst>
          </p:cNvPr>
          <p:cNvSpPr/>
          <p:nvPr/>
        </p:nvSpPr>
        <p:spPr>
          <a:xfrm>
            <a:off x="4991456" y="39345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9CDB5-A537-D652-A146-C52CFFB0A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49" y="1822447"/>
            <a:ext cx="5130950" cy="44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4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0B15-6AD0-9621-4C3C-9DFFD36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4DCC1-1587-D0B5-B066-52262B982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Manage Events Page: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7573D-A2E1-18F9-A9C2-D4FADCE1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9" y="2432787"/>
            <a:ext cx="3912355" cy="326992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FC1D882-EA82-F5C1-B589-27C0FC8D2E4D}"/>
              </a:ext>
            </a:extLst>
          </p:cNvPr>
          <p:cNvSpPr/>
          <p:nvPr/>
        </p:nvSpPr>
        <p:spPr>
          <a:xfrm>
            <a:off x="5433908" y="3678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0AEFD-2F0B-3C97-40E5-860057AF6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972" y="3222760"/>
            <a:ext cx="4916129" cy="13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C84C-6F56-D816-69A4-36417BDA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2191-399E-EE4D-1503-B84EC8197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Event Details Page: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FCD16-B082-A7EC-0AF0-8D457FDF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59" y="2178886"/>
            <a:ext cx="2852042" cy="354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FB2CE-EDE1-0ADC-BE09-E9B5D988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75" y="2570440"/>
            <a:ext cx="5043157" cy="23026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34AB8C6-1122-548B-B858-329EF34F6DA3}"/>
              </a:ext>
            </a:extLst>
          </p:cNvPr>
          <p:cNvSpPr/>
          <p:nvPr/>
        </p:nvSpPr>
        <p:spPr>
          <a:xfrm>
            <a:off x="4610434" y="35601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37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4416-E4AE-ACFB-1ECF-B2D11392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BFBC3-3C92-D9B0-5388-7E02124EF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Email Services page: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B6E2F-C8A0-8EDB-94A0-D5C57990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36" y="2555333"/>
            <a:ext cx="3466681" cy="291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C2E81-A7D4-88FB-958C-17559024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91" y="2503714"/>
            <a:ext cx="6584809" cy="24216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47E2B1C-3E0D-0367-9971-CB2E41EE9F2A}"/>
              </a:ext>
            </a:extLst>
          </p:cNvPr>
          <p:cNvSpPr/>
          <p:nvPr/>
        </p:nvSpPr>
        <p:spPr>
          <a:xfrm>
            <a:off x="4780549" y="35601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9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3E87-FB6E-F9C6-BB81-EA5AAD52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B3EF0-C0DB-56E4-0483-4011D5FE0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1130" algn="l" rtl="0">
              <a:spcBef>
                <a:spcPts val="0"/>
              </a:spcBef>
              <a:spcAft>
                <a:spcPts val="0"/>
              </a:spcAft>
              <a:buSzPts val="2087"/>
              <a:buChar char="-"/>
            </a:pPr>
            <a:r>
              <a:rPr lang="en-IN" sz="2000" b="1" dirty="0">
                <a:solidFill>
                  <a:schemeClr val="tx1"/>
                </a:solidFill>
              </a:rPr>
              <a:t>Learning Ruby and Rails including Testing using </a:t>
            </a:r>
            <a:r>
              <a:rPr lang="en-IN" sz="2000" b="1" dirty="0" err="1">
                <a:solidFill>
                  <a:schemeClr val="tx1"/>
                </a:solidFill>
              </a:rPr>
              <a:t>Rspec</a:t>
            </a:r>
            <a:r>
              <a:rPr lang="en-IN" sz="2000" b="1" dirty="0">
                <a:solidFill>
                  <a:schemeClr val="tx1"/>
                </a:solidFill>
              </a:rPr>
              <a:t>.</a:t>
            </a:r>
          </a:p>
          <a:p>
            <a:pPr marL="457200" lvl="0" indent="-361130" algn="l" rtl="0">
              <a:spcBef>
                <a:spcPts val="0"/>
              </a:spcBef>
              <a:spcAft>
                <a:spcPts val="0"/>
              </a:spcAft>
              <a:buSzPts val="2087"/>
              <a:buChar char="-"/>
            </a:pPr>
            <a:r>
              <a:rPr lang="en-IN" sz="2000" b="1" dirty="0">
                <a:solidFill>
                  <a:schemeClr val="tx1"/>
                </a:solidFill>
              </a:rPr>
              <a:t>Difficulty in understanding legacy app code base and new app code base.</a:t>
            </a:r>
          </a:p>
          <a:p>
            <a:pPr indent="-361130">
              <a:spcBef>
                <a:spcPts val="0"/>
              </a:spcBef>
              <a:buSzPts val="2087"/>
              <a:buFont typeface="Arial"/>
              <a:buChar char="-"/>
            </a:pPr>
            <a:r>
              <a:rPr lang="en-IN" sz="2000" b="1" dirty="0">
                <a:solidFill>
                  <a:schemeClr val="tx1"/>
                </a:solidFill>
              </a:rPr>
              <a:t>Difficulty in understanding Documentation</a:t>
            </a:r>
          </a:p>
          <a:p>
            <a:pPr marL="457200" lvl="0" indent="-361130" algn="l" rtl="0">
              <a:spcBef>
                <a:spcPts val="0"/>
              </a:spcBef>
              <a:spcAft>
                <a:spcPts val="0"/>
              </a:spcAft>
              <a:buSzPts val="2087"/>
              <a:buChar char="-"/>
            </a:pPr>
            <a:r>
              <a:rPr lang="en-IN" sz="2000" b="1" dirty="0">
                <a:solidFill>
                  <a:schemeClr val="tx1"/>
                </a:solidFill>
              </a:rPr>
              <a:t>Difficulty in understanding compatibilities between few gems.</a:t>
            </a:r>
          </a:p>
          <a:p>
            <a:endParaRPr lang="en-IN" dirty="0"/>
          </a:p>
        </p:txBody>
      </p:sp>
      <p:pic>
        <p:nvPicPr>
          <p:cNvPr id="4" name="Google Shape;210;p24">
            <a:extLst>
              <a:ext uri="{FF2B5EF4-FFF2-40B4-BE49-F238E27FC236}">
                <a16:creationId xmlns:a16="http://schemas.microsoft.com/office/drawing/2014/main" id="{34B7289C-1697-EC45-AD29-4469B7C481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6338" y="3150544"/>
            <a:ext cx="2963650" cy="261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3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07f9ab33b_0_0"/>
          <p:cNvSpPr txBox="1">
            <a:spLocks noGrp="1"/>
          </p:cNvSpPr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</a:t>
            </a:r>
            <a:r>
              <a:rPr lang="en-US" dirty="0" err="1"/>
              <a:t>EventNXT</a:t>
            </a:r>
            <a:endParaRPr dirty="0"/>
          </a:p>
        </p:txBody>
      </p:sp>
      <p:sp>
        <p:nvSpPr>
          <p:cNvPr id="113" name="Google Shape;113;g2a07f9ab33b_0_0"/>
          <p:cNvSpPr txBox="1">
            <a:spLocks noGrp="1"/>
          </p:cNvSpPr>
          <p:nvPr>
            <p:ph type="body" idx="1"/>
          </p:nvPr>
        </p:nvSpPr>
        <p:spPr>
          <a:xfrm>
            <a:off x="609600" y="1478844"/>
            <a:ext cx="10972800" cy="46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r>
              <a:rPr lang="en-IN" sz="2000" dirty="0" err="1">
                <a:solidFill>
                  <a:schemeClr val="dk1"/>
                </a:solidFill>
              </a:rPr>
              <a:t>EventNXT</a:t>
            </a:r>
            <a:r>
              <a:rPr lang="en-IN" sz="2000" dirty="0">
                <a:solidFill>
                  <a:schemeClr val="dk1"/>
                </a:solidFill>
              </a:rPr>
              <a:t> is an app aimed at improving guest list management for live events.</a:t>
            </a:r>
          </a:p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endParaRPr lang="en-IN" sz="2000" dirty="0">
              <a:solidFill>
                <a:schemeClr val="dk1"/>
              </a:solidFill>
            </a:endParaRPr>
          </a:p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r>
              <a:rPr lang="en-IN" sz="2000" dirty="0">
                <a:solidFill>
                  <a:schemeClr val="dk1"/>
                </a:solidFill>
              </a:rPr>
              <a:t>Goals:</a:t>
            </a:r>
          </a:p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endParaRPr lang="en-IN" sz="2000" dirty="0">
              <a:solidFill>
                <a:schemeClr val="dk1"/>
              </a:solidFill>
            </a:endParaRP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Provide event organizers with real-time ticket data, enabling efficient management of seating capacities and maximizing ticket sales.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</a:endParaRPr>
          </a:p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r>
              <a:rPr lang="en-IN" sz="2000" dirty="0">
                <a:solidFill>
                  <a:schemeClr val="dk1"/>
                </a:solidFill>
              </a:rPr>
              <a:t>Key features:</a:t>
            </a:r>
          </a:p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endParaRPr lang="en-IN" sz="2000" dirty="0">
              <a:solidFill>
                <a:schemeClr val="dk1"/>
              </a:solidFill>
            </a:endParaRP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Central login using Event360 (CRM Integration), Event creation and management, box office data uploads, guest management and email communication.</a:t>
            </a:r>
          </a:p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r>
              <a:rPr lang="en-IN" sz="2000" dirty="0">
                <a:solidFill>
                  <a:schemeClr val="dk1"/>
                </a:solidFill>
              </a:rPr>
              <a:t> </a:t>
            </a:r>
          </a:p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endParaRPr lang="en-IN" sz="2000" dirty="0"/>
          </a:p>
          <a:p>
            <a:pPr marL="5080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C7B-C2B7-3D09-9C70-AB3AAF47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F3DDE-900D-3126-52BC-CA053D3A9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THANK YOU</a:t>
            </a:r>
            <a:endParaRPr lang="en-IN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1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7f9ab33b_0_30"/>
          <p:cNvSpPr txBox="1">
            <a:spLocks noGrp="1"/>
          </p:cNvSpPr>
          <p:nvPr>
            <p:ph type="title"/>
          </p:nvPr>
        </p:nvSpPr>
        <p:spPr>
          <a:xfrm>
            <a:off x="1499616" y="2872522"/>
            <a:ext cx="91929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07f9ab33b_0_0"/>
          <p:cNvSpPr txBox="1">
            <a:spLocks noGrp="1"/>
          </p:cNvSpPr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113" name="Google Shape;113;g2a07f9ab33b_0_0"/>
          <p:cNvSpPr txBox="1">
            <a:spLocks noGrp="1"/>
          </p:cNvSpPr>
          <p:nvPr>
            <p:ph type="body" idx="1"/>
          </p:nvPr>
        </p:nvSpPr>
        <p:spPr>
          <a:xfrm>
            <a:off x="609600" y="1478844"/>
            <a:ext cx="10972800" cy="46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r>
              <a:rPr lang="en-IN" sz="2000" dirty="0">
                <a:solidFill>
                  <a:schemeClr val="dk1"/>
                </a:solidFill>
              </a:rPr>
              <a:t> 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Central login authentication system (CRM integration (Event360) with </a:t>
            </a:r>
            <a:r>
              <a:rPr lang="en-IN" sz="2000" dirty="0" err="1">
                <a:solidFill>
                  <a:schemeClr val="dk1"/>
                </a:solidFill>
              </a:rPr>
              <a:t>EventNXT</a:t>
            </a:r>
            <a:r>
              <a:rPr lang="en-IN" sz="2000" dirty="0">
                <a:solidFill>
                  <a:schemeClr val="dk1"/>
                </a:solidFill>
              </a:rPr>
              <a:t>)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Manage Events – Create, Edit, Delete Events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Manage Seating levels for an Event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Manage Guests for an Event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Seating Summary Information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RSVP email service and templates </a:t>
            </a:r>
          </a:p>
        </p:txBody>
      </p:sp>
    </p:spTree>
    <p:extLst>
      <p:ext uri="{BB962C8B-B14F-4D97-AF65-F5344CB8AC3E}">
        <p14:creationId xmlns:p14="http://schemas.microsoft.com/office/powerpoint/2010/main" val="264911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07f9ab33b_0_0"/>
          <p:cNvSpPr txBox="1">
            <a:spLocks noGrp="1"/>
          </p:cNvSpPr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CRM Integration</a:t>
            </a:r>
            <a:endParaRPr dirty="0"/>
          </a:p>
        </p:txBody>
      </p:sp>
      <p:sp>
        <p:nvSpPr>
          <p:cNvPr id="113" name="Google Shape;113;g2a07f9ab33b_0_0"/>
          <p:cNvSpPr txBox="1">
            <a:spLocks noGrp="1"/>
          </p:cNvSpPr>
          <p:nvPr>
            <p:ph type="body" idx="1"/>
          </p:nvPr>
        </p:nvSpPr>
        <p:spPr>
          <a:xfrm>
            <a:off x="609600" y="1478844"/>
            <a:ext cx="10972800" cy="46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  <a:sym typeface="Montserrat"/>
              </a:rPr>
              <a:t>Developed seemless CRM login mechanism (with Events360) for EventNXT app.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dk1"/>
              </a:solidFill>
              <a:sym typeface="Montserrat"/>
            </a:endParaRP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sym typeface="Montserrat"/>
              </a:rPr>
              <a:t>When User clicks on “Sign in with Events360”, user will be </a:t>
            </a:r>
            <a:r>
              <a:rPr lang="en-IN" sz="2000" dirty="0">
                <a:solidFill>
                  <a:schemeClr val="dk1"/>
                </a:solidFill>
                <a:sym typeface="Montserrat"/>
              </a:rPr>
              <a:t>r</a:t>
            </a:r>
            <a:r>
              <a:rPr lang="en" sz="2000" dirty="0">
                <a:solidFill>
                  <a:schemeClr val="dk1"/>
                </a:solidFill>
                <a:sym typeface="Montserrat"/>
              </a:rPr>
              <a:t>edirected to events360 login page.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dk1"/>
              </a:solidFill>
              <a:sym typeface="Montserrat"/>
            </a:endParaRP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sym typeface="Montserrat"/>
              </a:rPr>
              <a:t>Upon successful login with </a:t>
            </a:r>
            <a:r>
              <a:rPr lang="en-IN" sz="2000" dirty="0">
                <a:solidFill>
                  <a:schemeClr val="dk1"/>
                </a:solidFill>
                <a:sym typeface="Montserrat"/>
              </a:rPr>
              <a:t>E</a:t>
            </a:r>
            <a:r>
              <a:rPr lang="en" sz="2000" dirty="0">
                <a:solidFill>
                  <a:schemeClr val="dk1"/>
                </a:solidFill>
                <a:sym typeface="Montserrat"/>
              </a:rPr>
              <a:t>vents360, user will be automatically </a:t>
            </a:r>
            <a:r>
              <a:rPr lang="en-IN" sz="2000" dirty="0">
                <a:solidFill>
                  <a:schemeClr val="dk1"/>
                </a:solidFill>
                <a:sym typeface="Montserrat"/>
              </a:rPr>
              <a:t>L</a:t>
            </a:r>
            <a:r>
              <a:rPr lang="en" sz="2000" dirty="0">
                <a:solidFill>
                  <a:schemeClr val="dk1"/>
                </a:solidFill>
                <a:sym typeface="Montserrat"/>
              </a:rPr>
              <a:t>ogged into EventNXT app.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dk1"/>
              </a:solidFill>
              <a:sym typeface="Montserrat"/>
            </a:endParaRP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dk1"/>
              </a:solidFill>
              <a:sym typeface="Montserrat"/>
            </a:endParaRPr>
          </a:p>
          <a:p>
            <a:pPr marL="508000" lvl="1" indent="0">
              <a:spcBef>
                <a:spcPts val="0"/>
              </a:spcBef>
              <a:buClr>
                <a:schemeClr val="dk1"/>
              </a:buClr>
            </a:pPr>
            <a:endParaRPr lang="en-IN" sz="20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2C978-DA9E-8D7A-F814-B83D8460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38" y="4037059"/>
            <a:ext cx="3757997" cy="20890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7CEE99-BFBD-1D1E-54A6-C7DD5CD8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39" y="4037059"/>
            <a:ext cx="4148254" cy="19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0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4053-9691-DDA0-AA4C-F83AF788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Integration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D6CB2-E162-616A-E1D7-B3FCAB9C0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sym typeface="Montserrat"/>
              </a:rPr>
              <a:t>Registering </a:t>
            </a:r>
            <a:r>
              <a:rPr lang="en-US" sz="2000" dirty="0" err="1">
                <a:solidFill>
                  <a:schemeClr val="dk1"/>
                </a:solidFill>
                <a:sym typeface="Montserrat"/>
              </a:rPr>
              <a:t>EventNXT</a:t>
            </a:r>
            <a:r>
              <a:rPr lang="en-US" sz="2000" dirty="0">
                <a:solidFill>
                  <a:schemeClr val="dk1"/>
                </a:solidFill>
                <a:sym typeface="Montserrat"/>
              </a:rPr>
              <a:t> application with Event360 using </a:t>
            </a:r>
            <a:r>
              <a:rPr lang="en-US" sz="2000" dirty="0" err="1">
                <a:solidFill>
                  <a:schemeClr val="dk1"/>
                </a:solidFill>
                <a:sym typeface="Montserrat"/>
              </a:rPr>
              <a:t>oauth</a:t>
            </a:r>
            <a:r>
              <a:rPr lang="en-US" sz="2000" dirty="0">
                <a:solidFill>
                  <a:schemeClr val="dk1"/>
                </a:solidFill>
                <a:sym typeface="Montserrat"/>
              </a:rPr>
              <a:t>.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dk1"/>
              </a:solidFill>
              <a:sym typeface="Montserrat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A80DE-B4CB-854A-66FE-6A15D834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0" y="1943512"/>
            <a:ext cx="7279147" cy="39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B1D9-D8FC-A8EB-CB5E-EFE1F173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Integration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28D8-917C-29E3-2279-DFF1E9803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sym typeface="Montserrat"/>
              </a:rPr>
              <a:t>Logging to </a:t>
            </a:r>
            <a:r>
              <a:rPr lang="en-US" sz="2000" dirty="0" err="1">
                <a:solidFill>
                  <a:schemeClr val="dk1"/>
                </a:solidFill>
                <a:sym typeface="Montserrat"/>
              </a:rPr>
              <a:t>EventNXT</a:t>
            </a:r>
            <a:r>
              <a:rPr lang="en-US" sz="2000" dirty="0">
                <a:solidFill>
                  <a:schemeClr val="dk1"/>
                </a:solidFill>
                <a:sym typeface="Montserrat"/>
              </a:rPr>
              <a:t> through centralized login mechanism using Event360.</a:t>
            </a:r>
          </a:p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dk1"/>
              </a:solidFill>
              <a:sym typeface="Montserrat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C9786-3A6A-DE34-EB79-23E2A19C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3" y="2205163"/>
            <a:ext cx="5353065" cy="2447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FA2B3-CF39-9F92-5348-C78409D2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355" y="1820026"/>
            <a:ext cx="3862458" cy="45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8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461B-7E88-D8FD-D77F-C09DB5CD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Events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23F8-D635-7488-04AC-443E68CF2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509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Functionalities are as follows:</a:t>
            </a:r>
          </a:p>
          <a:p>
            <a:pPr marL="1308100" lvl="2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Create Event</a:t>
            </a:r>
          </a:p>
          <a:p>
            <a:pPr marL="1308100" lvl="2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Edit Event</a:t>
            </a:r>
          </a:p>
          <a:p>
            <a:pPr marL="1308100" lvl="2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Delete Event</a:t>
            </a:r>
          </a:p>
          <a:p>
            <a:pPr marL="1308100" lvl="2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965200" lvl="2" indent="0">
              <a:spcBef>
                <a:spcPts val="0"/>
              </a:spcBef>
              <a:buClr>
                <a:schemeClr val="dk1"/>
              </a:buClr>
            </a:pPr>
            <a:endParaRPr lang="en-IN" sz="20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EB370-E4BE-1E74-8D86-E98BC512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1" y="3295759"/>
            <a:ext cx="8436093" cy="2397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B40B5-6F1E-18B7-81C7-6E15D07E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93" y="1956619"/>
            <a:ext cx="2777026" cy="3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3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6B0C-FC67-C306-0129-49CB9E0E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Seating Levels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447B-A54F-5AF3-F4AF-3FFB9356C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3429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Upload box office data via spreadsheet or add guests manually in UI</a:t>
            </a:r>
          </a:p>
          <a:p>
            <a:pPr marL="571500" lvl="0" indent="-3429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App displays seating categories automatically</a:t>
            </a:r>
          </a:p>
          <a:p>
            <a:pPr marL="571500" lvl="0" indent="-3429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Edit seating count, initially set at 0</a:t>
            </a:r>
          </a:p>
          <a:p>
            <a:pPr marL="571500" lvl="0" indent="-3429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Add or delete seating categories as needed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15509-C58F-E4B5-D649-EA155158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38" y="2974745"/>
            <a:ext cx="1889924" cy="2933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97DC8-9EF2-92F0-B3CF-1A903B4E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77" y="3074668"/>
            <a:ext cx="5047926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A343-5E71-4687-1C38-948632EF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Guests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67B7-832F-4BF9-F441-C1ED66934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342900">
              <a:spcBef>
                <a:spcPts val="0"/>
              </a:spcBef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User can  import guest list from csv file upload.</a:t>
            </a:r>
          </a:p>
          <a:p>
            <a:pPr marL="571500" lvl="0" indent="-342900">
              <a:spcBef>
                <a:spcPts val="0"/>
              </a:spcBef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</a:rPr>
              <a:t>User can manually add guests and perform actions such as sending RSVP invitations.</a:t>
            </a:r>
          </a:p>
          <a:p>
            <a:pPr marL="571500" lvl="0" indent="-342900">
              <a:spcBef>
                <a:spcPts val="0"/>
              </a:spcBef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FD1A7-2254-E55B-5CAB-D51D000A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75" y="2552059"/>
            <a:ext cx="4833842" cy="2206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712D5-B49A-2B61-9FC7-FC06EBA4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30" y="2590654"/>
            <a:ext cx="5781368" cy="21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3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85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Georgia</vt:lpstr>
      <vt:lpstr>Arial</vt:lpstr>
      <vt:lpstr>Calibri</vt:lpstr>
      <vt:lpstr>Office Theme</vt:lpstr>
      <vt:lpstr>EventNXT: Event360</vt:lpstr>
      <vt:lpstr>About EventNXT</vt:lpstr>
      <vt:lpstr>FEATURES</vt:lpstr>
      <vt:lpstr>CRM Integration</vt:lpstr>
      <vt:lpstr>CRM Integration</vt:lpstr>
      <vt:lpstr>CRM Integration</vt:lpstr>
      <vt:lpstr>Manage Events</vt:lpstr>
      <vt:lpstr>Manage Seating Levels</vt:lpstr>
      <vt:lpstr>Manage Guests</vt:lpstr>
      <vt:lpstr>Seating Summary Information</vt:lpstr>
      <vt:lpstr>RSVP Email Feature</vt:lpstr>
      <vt:lpstr>Front-End Revamp</vt:lpstr>
      <vt:lpstr>Front-End Developments</vt:lpstr>
      <vt:lpstr>Front-End Developments</vt:lpstr>
      <vt:lpstr>Front-End Developments</vt:lpstr>
      <vt:lpstr>Front-End Developments</vt:lpstr>
      <vt:lpstr>Front-End Developments</vt:lpstr>
      <vt:lpstr>Front-End Developments</vt:lpstr>
      <vt:lpstr>Challenges</vt:lpstr>
      <vt:lpstr>PowerPoint Presentation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EventNXT: Event360</dc:title>
  <dc:creator>sai prateik</dc:creator>
  <cp:lastModifiedBy>Aduri, Pavan</cp:lastModifiedBy>
  <cp:revision>1</cp:revision>
  <dcterms:modified xsi:type="dcterms:W3CDTF">2023-12-01T23:55:11Z</dcterms:modified>
</cp:coreProperties>
</file>