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e3abc162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e3abc162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e3abc162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e3abc162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29dec6bd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29dec6bd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e3abc162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3e3abc162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e3abc162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e3abc162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29dec6b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29dec6b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e3abc162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e3abc162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29dec6bd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29dec6bd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e3e811e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e3e811e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17fbcc5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17fbcc5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29dec6bda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29dec6bd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e3abc162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e3abc162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EventNXT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25700" y="3564625"/>
            <a:ext cx="38289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Members:</a:t>
            </a:r>
            <a:r>
              <a:rPr lang="en"/>
              <a:t> Casey Quinn, Amin Isazadeh, Jakob Kirby, Vaibhav Bajaj, Sushmita Pattanaik</a:t>
            </a:r>
            <a:r>
              <a:rPr lang="en" sz="12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Amin Isazadeh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Landing Page</a:t>
            </a:r>
            <a:endParaRPr b="1"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930" y="0"/>
            <a:ext cx="39123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050" y="1785350"/>
            <a:ext cx="4440850" cy="15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Events Page</a:t>
            </a:r>
            <a:endParaRPr b="1"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627" y="895950"/>
            <a:ext cx="5069974" cy="407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25" y="1991025"/>
            <a:ext cx="3723623" cy="12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11"/>
              <a:t>Challenges</a:t>
            </a:r>
            <a:endParaRPr b="1" sz="35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130" lvl="0" marL="457200" rtl="0" algn="l">
              <a:spcBef>
                <a:spcPts val="0"/>
              </a:spcBef>
              <a:spcAft>
                <a:spcPts val="0"/>
              </a:spcAft>
              <a:buSzPts val="2087"/>
              <a:buChar char="-"/>
            </a:pPr>
            <a:r>
              <a:rPr b="1" lang="en" sz="2087"/>
              <a:t>Learning Ruby and Rails</a:t>
            </a:r>
            <a:endParaRPr b="1" sz="2087"/>
          </a:p>
          <a:p>
            <a:pPr indent="-359684" lvl="0" marL="457200" rtl="0" algn="l">
              <a:spcBef>
                <a:spcPts val="0"/>
              </a:spcBef>
              <a:spcAft>
                <a:spcPts val="0"/>
              </a:spcAft>
              <a:buSzPts val="2064"/>
              <a:buChar char="-"/>
            </a:pPr>
            <a:r>
              <a:rPr b="1" lang="en" sz="2064"/>
              <a:t>Lack of Documentation</a:t>
            </a:r>
            <a:endParaRPr b="1" sz="2064"/>
          </a:p>
          <a:p>
            <a:pPr indent="-359684" lvl="0" marL="457200" rtl="0" algn="l">
              <a:spcBef>
                <a:spcPts val="0"/>
              </a:spcBef>
              <a:spcAft>
                <a:spcPts val="0"/>
              </a:spcAft>
              <a:buSzPts val="2064"/>
              <a:buChar char="-"/>
            </a:pPr>
            <a:r>
              <a:rPr b="1" lang="en" sz="2064"/>
              <a:t>Learning Legacy Code</a:t>
            </a:r>
            <a:endParaRPr b="1" sz="2064"/>
          </a:p>
          <a:p>
            <a:pPr indent="-352936" lvl="0" marL="457200" rtl="0" algn="l">
              <a:spcBef>
                <a:spcPts val="0"/>
              </a:spcBef>
              <a:spcAft>
                <a:spcPts val="0"/>
              </a:spcAft>
              <a:buSzPts val="1958"/>
              <a:buChar char="-"/>
            </a:pPr>
            <a:r>
              <a:rPr b="1" lang="en" sz="1958"/>
              <a:t>Version Control Management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2963650" cy="26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Time to Rebuild</a:t>
            </a:r>
            <a:endParaRPr b="1" sz="2800"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256925" y="1494675"/>
            <a:ext cx="7038900" cy="3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18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b="1" lang="en" sz="1710"/>
              <a:t>Rebuilt app due to authentication issues, bugs, and complexity</a:t>
            </a:r>
            <a:endParaRPr b="1" sz="1710"/>
          </a:p>
          <a:p>
            <a:pPr indent="-33718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b="1" lang="en" sz="1710"/>
              <a:t>Enhanced authentication and security with multiple registration options (EventNXT, Google)</a:t>
            </a:r>
            <a:endParaRPr b="1" sz="1710"/>
          </a:p>
          <a:p>
            <a:pPr indent="-33718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b="1" lang="en" sz="1710"/>
              <a:t>Seamless CRM integration</a:t>
            </a:r>
            <a:endParaRPr b="1" sz="1710"/>
          </a:p>
          <a:p>
            <a:pPr indent="-33718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b="1" lang="en" sz="1710"/>
              <a:t>Improved app performance</a:t>
            </a:r>
            <a:endParaRPr b="1" sz="1710"/>
          </a:p>
          <a:p>
            <a:pPr indent="-33718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b="1" lang="en" sz="1710"/>
              <a:t>Clean and consistent Ruby codebase</a:t>
            </a:r>
            <a:endParaRPr b="1" sz="1710"/>
          </a:p>
          <a:p>
            <a:pPr indent="-33718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b="1" lang="en" sz="1710"/>
              <a:t>Comprehensive documentation</a:t>
            </a:r>
            <a:endParaRPr b="1" sz="1710"/>
          </a:p>
          <a:p>
            <a:pPr indent="-33718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b="1" lang="en" sz="1710"/>
              <a:t>Focused on feature implementation</a:t>
            </a:r>
            <a:endParaRPr b="1" sz="17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2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1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EventNXT Application Overview 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EventNXT is an app aimed at improving guest list management for live events.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 event organizers with real-time ticket data, enabling efficient management of seating capacities and maximizing ticket sales.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features: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Event creation and management, box office data uploads, guest management, email communication, referral rewards programs, and integration with third-party ticket platforms.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Event Creation</a:t>
            </a:r>
            <a:endParaRPr b="1" sz="15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175" y="89200"/>
            <a:ext cx="3595649" cy="49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199575" y="231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60"/>
              <a:t>Managing Seating Levels for an Event</a:t>
            </a:r>
            <a:endParaRPr b="1" sz="23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09825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Upload box office data via spreadsheet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App displays seating categories automatically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Edit seating count, initially set at 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Add or delete seating categories as needed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900" y="962483"/>
            <a:ext cx="3767799" cy="3763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Managing Guests</a:t>
            </a:r>
            <a:endParaRPr b="1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159350"/>
            <a:ext cx="70389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User can  import guest list from csv file upload.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User can export guests and it will have guest details with seats allotted/</a:t>
            </a:r>
            <a:r>
              <a:rPr lang="en" sz="1900"/>
              <a:t>committed</a:t>
            </a:r>
            <a:r>
              <a:rPr lang="en" sz="1900"/>
              <a:t> in different categories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/>
              <a:t>Seating Summary Information</a:t>
            </a:r>
            <a:endParaRPr b="1" sz="23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It shows </a:t>
            </a:r>
            <a:r>
              <a:rPr lang="en" sz="1900"/>
              <a:t>all</a:t>
            </a:r>
            <a:r>
              <a:rPr lang="en" sz="1600"/>
              <a:t> the seating categories, count of seats allotted to guests and tentative free seats after allotment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Referral</a:t>
            </a:r>
            <a:r>
              <a:rPr b="1" lang="en"/>
              <a:t> Invitations &amp; Rewards</a:t>
            </a:r>
            <a:endParaRPr b="1"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35"/>
              <a:t>- Send referral invitation emails to guests</a:t>
            </a:r>
            <a:endParaRPr sz="19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35"/>
              <a:t>- Guests provide referral emails via unique link</a:t>
            </a:r>
            <a:endParaRPr sz="19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35"/>
              <a:t>- Referral data updates in Manage Referrals table</a:t>
            </a:r>
            <a:endParaRPr sz="19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35"/>
              <a:t>- Referred guest receives email with purchase link</a:t>
            </a:r>
            <a:endParaRPr sz="19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35"/>
              <a:t>- Reward options: per ticket or percentage of spend</a:t>
            </a:r>
            <a:endParaRPr sz="193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3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Integrating with Third-Party Ticketing Platforms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650" y="1230200"/>
            <a:ext cx="4804869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Front-End Revamp</a:t>
            </a:r>
            <a:endParaRPr b="1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client requested a complete front-end overhaul, articulated through several user stories.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story was assigned a single point, reflecting the time-intensive nature of front-end work.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Emphasis on application being mobile-friendly as over half of web traffic is through mobile devices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Front-end user stories included: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Restyling landing page 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Restyling registration page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Restyling events page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Restyling event detail page (needs further work once functional </a:t>
            </a:r>
            <a:r>
              <a:rPr lang="en"/>
              <a:t>features</a:t>
            </a:r>
            <a:r>
              <a:rPr lang="en"/>
              <a:t> are complete)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