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b42ecf28b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1b42ecf28b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b42ecf28b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1b42ecf28b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b42ecf28b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1b42ecf28b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b42ecf28b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1b42ecf28b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b42ecf28b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1b42ecf28b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b42ecf28b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1b42ecf28b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b42ecf28b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1b42ecf28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b42ecf28b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1b42ecf28b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2" name="Google Shape;42;p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436475" y="1578400"/>
            <a:ext cx="71184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/>
              <a:t>FashionNXT-EventNXT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94775" y="3364125"/>
            <a:ext cx="40599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Team Members:</a:t>
            </a:r>
            <a:r>
              <a:rPr lang="en"/>
              <a:t> Rishabh Pagaria, Neil Gautam,Parth Tausham, Venkata Cherukuri, Kiara Sims, Ming-Sheng Xu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Design diagram for Eventbrite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925" y="1064625"/>
            <a:ext cx="567075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Front-End Revamp</a:t>
            </a:r>
            <a:endParaRPr b="1"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346550" y="1307850"/>
            <a:ext cx="64509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client requested flags or warnings to be shown for some of the edge cases for guest management, event management, seating summary details.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Removing the some bloatware html code from the email services.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Making the email services more appealing by adding </a:t>
            </a:r>
            <a:r>
              <a:rPr lang="en" sz="1500"/>
              <a:t>buttons for the individual email actions.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Added “Modify button” inside email service to hide or make the email template summary visible as it gets clicked.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Removed the event managers login page and connected to the events360 (i.e. the main CRM tool)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Sign in p</a:t>
            </a:r>
            <a:r>
              <a:rPr b="1" lang="en"/>
              <a:t>age</a:t>
            </a:r>
            <a:endParaRPr b="1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75" y="1039350"/>
            <a:ext cx="6834749" cy="37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User Warnings/Flags</a:t>
            </a:r>
            <a:endParaRPr b="1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27" y="1362075"/>
            <a:ext cx="4055951" cy="241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554" y="1307850"/>
            <a:ext cx="356989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User Warnings/Flags</a:t>
            </a:r>
            <a:endParaRPr b="1"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0" y="980425"/>
            <a:ext cx="3656150" cy="35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900" y="996988"/>
            <a:ext cx="269725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Email Service</a:t>
            </a:r>
            <a:endParaRPr b="1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225" y="1477950"/>
            <a:ext cx="6852372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1064225" y="1126625"/>
            <a:ext cx="2180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Before click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Email Service</a:t>
            </a:r>
            <a:endParaRPr b="1"/>
          </a:p>
        </p:txBody>
      </p:sp>
      <p:sp>
        <p:nvSpPr>
          <p:cNvPr id="231" name="Google Shape;231;p28"/>
          <p:cNvSpPr txBox="1"/>
          <p:nvPr/>
        </p:nvSpPr>
        <p:spPr>
          <a:xfrm>
            <a:off x="1170575" y="1200200"/>
            <a:ext cx="2180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click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575" y="1556150"/>
            <a:ext cx="7038899" cy="34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Email Service</a:t>
            </a:r>
            <a:endParaRPr b="1"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38" y="1307850"/>
            <a:ext cx="657978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511"/>
              <a:t>Challenges</a:t>
            </a:r>
            <a:endParaRPr b="1" sz="351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4283" lvl="0" marL="457200" rtl="0" algn="l">
              <a:spcBef>
                <a:spcPts val="0"/>
              </a:spcBef>
              <a:spcAft>
                <a:spcPts val="0"/>
              </a:spcAft>
              <a:buSzPct val="93818"/>
              <a:buChar char="-"/>
            </a:pPr>
            <a:r>
              <a:rPr b="1" lang="en" sz="2087"/>
              <a:t>Gaining proficiency in Ruby and Rails.</a:t>
            </a:r>
            <a:endParaRPr b="1" sz="2087"/>
          </a:p>
          <a:p>
            <a:pPr indent="-334283" lvl="0" marL="457200" rtl="0" algn="l">
              <a:spcBef>
                <a:spcPts val="0"/>
              </a:spcBef>
              <a:spcAft>
                <a:spcPts val="0"/>
              </a:spcAft>
              <a:buSzPct val="93818"/>
              <a:buChar char="-"/>
            </a:pPr>
            <a:r>
              <a:rPr b="1" lang="en" sz="2087"/>
              <a:t>Overcoming challenges and understanding the legacy code.</a:t>
            </a:r>
            <a:endParaRPr b="1" sz="2087"/>
          </a:p>
          <a:p>
            <a:pPr indent="-334283" lvl="0" marL="457200" rtl="0" algn="l">
              <a:spcBef>
                <a:spcPts val="0"/>
              </a:spcBef>
              <a:spcAft>
                <a:spcPts val="0"/>
              </a:spcAft>
              <a:buSzPct val="93818"/>
              <a:buChar char="-"/>
            </a:pPr>
            <a:r>
              <a:rPr b="1" lang="en" sz="2087"/>
              <a:t>Fixing the bugs, i.e. some of the main </a:t>
            </a:r>
            <a:r>
              <a:rPr b="1" lang="en" sz="2087"/>
              <a:t>functionalities</a:t>
            </a:r>
            <a:r>
              <a:rPr b="1" lang="en" sz="2087"/>
              <a:t> was not working.</a:t>
            </a:r>
            <a:endParaRPr b="1" sz="2087"/>
          </a:p>
          <a:p>
            <a:pPr indent="-334283" lvl="0" marL="457200" rtl="0" algn="l">
              <a:spcBef>
                <a:spcPts val="0"/>
              </a:spcBef>
              <a:spcAft>
                <a:spcPts val="0"/>
              </a:spcAft>
              <a:buSzPct val="93818"/>
              <a:buChar char="-"/>
            </a:pPr>
            <a:r>
              <a:rPr b="1" lang="en" sz="2087"/>
              <a:t>Managing version control effectively.</a:t>
            </a:r>
            <a:endParaRPr b="1" sz="2087"/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00" y="1567550"/>
            <a:ext cx="3403201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800"/>
              <a:t>Re-engineering EventNXT</a:t>
            </a:r>
            <a:endParaRPr b="1" sz="2800"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1256925" y="1473550"/>
            <a:ext cx="70389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Rebuilt the app to address authentication issues, bugs, and complexity.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Achieved seamless CRM integration.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Enhanced app performance for better user experience.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Developed a clean and consistent Ruby codebase.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Created comprehensive documentation for easier maintenance.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Prioritized efficient feature implementation.</a:t>
            </a:r>
            <a:endParaRPr b="1" sz="17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7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EventNXT Application Overview 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10175"/>
            <a:ext cx="7038900" cy="4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en"/>
              <a:t>EventNXT</a:t>
            </a:r>
            <a:r>
              <a:rPr lang="en"/>
              <a:t> is an application designed to enhance guest list management for live events. From managing seating level to sending emails.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Goals:</a:t>
            </a:r>
            <a:endParaRPr/>
          </a:p>
          <a:p>
            <a:pPr indent="-304457" lvl="0" marL="457200" rtl="0" algn="l"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Equip event organizers with real-time ticket information.</a:t>
            </a:r>
            <a:endParaRPr/>
          </a:p>
          <a:p>
            <a:pPr indent="-304457" lvl="0" marL="457200" rtl="0" algn="l"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Efficiently manage seating capacities.</a:t>
            </a:r>
            <a:endParaRPr/>
          </a:p>
          <a:p>
            <a:pPr indent="-304457" lvl="0" marL="457200" rtl="0" algn="l"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Optimize box office ticket sales to enhance the user experience for event organizers.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Key features:</a:t>
            </a:r>
            <a:endParaRPr/>
          </a:p>
          <a:p>
            <a:pPr indent="-304457" lvl="0" marL="457200" rtl="0" algn="l"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Sign-in, sign-out, and authentication via Event360 CRM.</a:t>
            </a:r>
            <a:endParaRPr/>
          </a:p>
          <a:p>
            <a:pPr indent="-304457" lvl="0" marL="457200" rtl="0" algn="l"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Event creation and management tools.</a:t>
            </a:r>
            <a:endParaRPr/>
          </a:p>
          <a:p>
            <a:pPr indent="-304457" lvl="0" marL="457200" rtl="0" algn="l"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Seating and guest summaries with management options.</a:t>
            </a:r>
            <a:endParaRPr/>
          </a:p>
          <a:p>
            <a:pPr indent="-304457" lvl="0" marL="457200" rtl="0" algn="l"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Box office sales integration using Excel and third-party APIs (i.e. Eventbrite)</a:t>
            </a:r>
            <a:endParaRPr/>
          </a:p>
          <a:p>
            <a:pPr indent="-304457" lvl="0" marL="457200" rtl="0" algn="l"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Email communication functionality for RSVP</a:t>
            </a:r>
            <a:endParaRPr/>
          </a:p>
          <a:p>
            <a:pPr indent="-304457" lvl="0" marL="457200" rtl="0" algn="l"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Referral rewards program.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800"/>
              <a:t>Lessons Learned</a:t>
            </a:r>
            <a:endParaRPr b="1" sz="2800"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1256925" y="1473550"/>
            <a:ext cx="70389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Team collaboration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Effective communication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Handling conflicts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Leadership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Agile methodology</a:t>
            </a:r>
            <a:endParaRPr b="1" sz="17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71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289075" y="21147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800"/>
              <a:t>Thank You</a:t>
            </a:r>
            <a:endParaRPr b="1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555530" y="17823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/>
              <a:t>Features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37766" y="377451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Event Creation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/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575" y="987925"/>
            <a:ext cx="4368150" cy="41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199575" y="2311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60"/>
              <a:t>Managing Seating Levels for an Event</a:t>
            </a:r>
            <a:endParaRPr b="1" sz="23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09825" y="1567550"/>
            <a:ext cx="54828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Upload box office data using a spreadsheet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application automatically displays seating categories.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Edit seating count, initially set to 0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 or delete seating categories as required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00" y="3151050"/>
            <a:ext cx="7346048" cy="190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Managing Guests</a:t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159350"/>
            <a:ext cx="70389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Event managers can import a guest list through CSV file uploads.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Event managers can export or </a:t>
            </a:r>
            <a:r>
              <a:rPr lang="en" sz="1900"/>
              <a:t>download</a:t>
            </a:r>
            <a:r>
              <a:rPr lang="en" sz="1900"/>
              <a:t> guest details, including seat allotment and commitments across different categories.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2300"/>
              <a:t>Seating Summary Information</a:t>
            </a:r>
            <a:endParaRPr b="1" sz="23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Displays all seating categories, the count of seats allotted to guests, and the tentative number of free seats remaining after allotment.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Box office ticket sales</a:t>
            </a:r>
            <a:endParaRPr b="1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159350"/>
            <a:ext cx="52554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There are 2 ways for which the data can be fetched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Spreadsheet (i.e. using excel file)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Firstly, change the ticket source from the event’s edit section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Event managers can import the box office ticket sales using the </a:t>
            </a:r>
            <a:r>
              <a:rPr lang="en" sz="1900"/>
              <a:t>spreadsheet. 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Go to event’s page, click choose file and then upload the </a:t>
            </a:r>
            <a:r>
              <a:rPr lang="en" sz="1900"/>
              <a:t>spreadsheet</a:t>
            </a:r>
            <a:r>
              <a:rPr lang="en" sz="1900"/>
              <a:t>. 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The box office ticket sales data can be </a:t>
            </a:r>
            <a:r>
              <a:rPr lang="en" sz="1900"/>
              <a:t>viewed</a:t>
            </a:r>
            <a:r>
              <a:rPr lang="en" sz="1900"/>
              <a:t> at the box office section.</a:t>
            </a:r>
            <a:endParaRPr sz="19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050" y="1307850"/>
            <a:ext cx="2286299" cy="32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Box office ticket sales</a:t>
            </a:r>
            <a:endParaRPr b="1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159350"/>
            <a:ext cx="52554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There are 2 ways for which the data can be fetched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Eventbrite </a:t>
            </a:r>
            <a:r>
              <a:rPr b="1" lang="en" sz="2300"/>
              <a:t>(i.e. using external API)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Firstly, change the ticket source from the event’s edit section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Event managers can import the box office ticket sales using Eventbrite API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Click on Connect to Eventbrite button, and then the app would be prompted if you want the eventNXT app to be connected to eventbrite. Click on Allow.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The API is connected, select the desired event, the box office ticket data is visible.</a:t>
            </a:r>
            <a:endParaRPr sz="19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675" y="1307850"/>
            <a:ext cx="2613177" cy="16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675" y="3008325"/>
            <a:ext cx="2613176" cy="190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Referral Invitations &amp; Rewards</a:t>
            </a:r>
            <a:endParaRPr b="1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214050"/>
            <a:ext cx="70389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183"/>
              <a:buNone/>
            </a:pPr>
            <a:r>
              <a:rPr lang="en" sz="1935"/>
              <a:t>- Send referral invitation emails to guests.</a:t>
            </a:r>
            <a:endParaRPr sz="193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183"/>
              <a:buNone/>
            </a:pPr>
            <a:r>
              <a:t/>
            </a:r>
            <a:endParaRPr sz="193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5"/>
              <a:t>- Guests can share referral emails through a unique link.</a:t>
            </a:r>
            <a:endParaRPr sz="193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5"/>
              <a:t>- Referral data is automatically updated in the "Manage Referrals" table.</a:t>
            </a:r>
            <a:endParaRPr sz="193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5"/>
              <a:t>- Referred guests receive an email containing a purchase link.</a:t>
            </a:r>
            <a:endParaRPr sz="193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5"/>
              <a:t>- Rewards can be offered either per ticket or as a percentage of the amount spent.</a:t>
            </a:r>
            <a:endParaRPr sz="193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183"/>
              <a:buNone/>
            </a:pPr>
            <a:r>
              <a:t/>
            </a:r>
            <a:endParaRPr sz="19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84690"/>
              <a:buNone/>
            </a:pPr>
            <a:r>
              <a:t/>
            </a:r>
            <a:endParaRPr b="1" sz="153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67183"/>
              <a:buNone/>
            </a:pPr>
            <a:r>
              <a:t/>
            </a:r>
            <a:endParaRPr sz="193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