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6"/>
  </p:notesMasterIdLst>
  <p:sldIdLst>
    <p:sldId id="265" r:id="rId3"/>
    <p:sldId id="278" r:id="rId4"/>
    <p:sldId id="267" r:id="rId5"/>
    <p:sldId id="282" r:id="rId6"/>
    <p:sldId id="279" r:id="rId7"/>
    <p:sldId id="283" r:id="rId8"/>
    <p:sldId id="280" r:id="rId9"/>
    <p:sldId id="281" r:id="rId10"/>
    <p:sldId id="284" r:id="rId11"/>
    <p:sldId id="286" r:id="rId12"/>
    <p:sldId id="285" r:id="rId13"/>
    <p:sldId id="287" r:id="rId14"/>
    <p:sldId id="27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61FD1-8D5A-30D4-1955-331356883ECD}" v="1176" dt="2024-11-30T05:00:13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f30e30782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cf30e30782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f30e30782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2cf30e30782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f30e30782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2cf30e30782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2cf30e30782_1_3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sz="53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descr="PSCwall.ps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sz="3600"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6" descr="TAM-LogoBo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3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2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>
            <a:spLocks noGrp="1"/>
          </p:cNvSpPr>
          <p:nvPr>
            <p:ph type="pic" idx="2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w="12700" cap="flat" cmpd="sng">
            <a:solidFill>
              <a:srgbClr val="E4002B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r>
              <a:rPr lang="en" dirty="0"/>
              <a:t>PlaNXT: Fall 2024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A814-E32C-D842-D4D9-2AB08FE2A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Govind Joshi, Ankitha Prasad, </a:t>
            </a:r>
            <a:endParaRPr lang="en-US"/>
          </a:p>
          <a:p>
            <a:r>
              <a:rPr lang="en-US" dirty="0"/>
              <a:t>Mahima </a:t>
            </a:r>
            <a:r>
              <a:rPr lang="en-US" dirty="0" err="1"/>
              <a:t>Ganni</a:t>
            </a:r>
            <a:r>
              <a:rPr lang="en-US" dirty="0"/>
              <a:t>, Rohit </a:t>
            </a:r>
            <a:r>
              <a:rPr lang="en-US" dirty="0" err="1"/>
              <a:t>Tirumalasetti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3D3F-5353-D6D0-FC09-F239E304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01835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8A87-2949-EF37-B30D-4FE0590E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0622-E5F2-E50F-2012-7956E8283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342900">
              <a:buFont typeface="Calibri"/>
              <a:buChar char="-"/>
            </a:pPr>
            <a:r>
              <a:rPr lang="en-US"/>
              <a:t>The 3D Rendering method did not have any </a:t>
            </a:r>
            <a:r>
              <a:rPr lang="en-US" dirty="0"/>
              <a:t>documentation and it was difficult to make changes to the underlying library at the beginning. </a:t>
            </a:r>
            <a:endParaRPr lang="en-US"/>
          </a:p>
          <a:p>
            <a:pPr marL="1028700" lvl="1">
              <a:buSzPts val="2400"/>
              <a:buFont typeface="Courier New"/>
              <a:buChar char="o"/>
            </a:pPr>
            <a:r>
              <a:rPr lang="en-US" dirty="0"/>
              <a:t>The library snapshot used by the previous teams and the modifications they made are not fully clear, but we have added documentation on updating the underlying library.</a:t>
            </a:r>
          </a:p>
          <a:p>
            <a:pPr>
              <a:buFont typeface="Calibri"/>
              <a:buChar char="-"/>
            </a:pPr>
            <a:r>
              <a:rPr lang="en-US" dirty="0"/>
              <a:t>JavaScript for features in the 2D view is written in long script tags in *.</a:t>
            </a:r>
            <a:r>
              <a:rPr lang="en-US" dirty="0" err="1"/>
              <a:t>html.erb</a:t>
            </a:r>
            <a:r>
              <a:rPr lang="en-US" dirty="0"/>
              <a:t> files with global methods and variables used across files without clear documentation</a:t>
            </a:r>
          </a:p>
          <a:p>
            <a:pPr marL="571500" indent="-342900">
              <a:buFont typeface="Calibri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1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8A87-2949-EF37-B30D-4FE0590E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0622-E5F2-E50F-2012-7956E8283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342900">
              <a:buFont typeface="Calibri"/>
              <a:buChar char="-"/>
            </a:pPr>
            <a:r>
              <a:rPr lang="en-US" dirty="0"/>
              <a:t>Access control for different users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Commenting on different items and aspects 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Chat feature in the app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Adjustable walls 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Hovering over items in the table highlights the item and its dependencies in the 2D and 3D canvas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Seamless integration between the 2D and 3D view (To prevent developing same features like the table twice, once for each view).</a:t>
            </a:r>
          </a:p>
          <a:p>
            <a:pPr marL="1028700" lvl="1" indent="-342900">
              <a:buSzPts val="2400"/>
              <a:buFont typeface="Courier New"/>
              <a:buChar char="o"/>
            </a:pPr>
            <a:r>
              <a:rPr lang="en-US" dirty="0"/>
              <a:t>For example, create an Orthographic Camera for viewing 2D Projection of 3D scene to use as the new 2D view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Being able to stack items vertically (Ex. Stacking a table on a stage)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Upgrade the 3D library (Upgrade the </a:t>
            </a:r>
            <a:r>
              <a:rPr lang="en-US" err="1"/>
              <a:t>ThreeJS</a:t>
            </a:r>
            <a:r>
              <a:rPr lang="en-US" dirty="0"/>
              <a:t> version to 0.171 and document the existing library)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Pair a front-end framework with rails (Ex. React-on-Rails)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0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The End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8A87-2949-EF37-B30D-4FE0590E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0622-E5F2-E50F-2012-7956E8283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PlanXT is a part of Events360, a central platform for all event planning applications under the </a:t>
            </a:r>
            <a:r>
              <a:rPr lang="en-US" err="1"/>
              <a:t>FashioNXT</a:t>
            </a:r>
            <a:r>
              <a:rPr lang="en-US" dirty="0"/>
              <a:t> umbrella.</a:t>
            </a:r>
          </a:p>
          <a:p>
            <a:endParaRPr lang="en-US" dirty="0"/>
          </a:p>
          <a:p>
            <a:r>
              <a:rPr lang="en-US" dirty="0"/>
              <a:t>The goal of this application is to streamline the setup and teardown of events for event planners through a chronological floorplan visualizer in both 2D and 3D</a:t>
            </a:r>
          </a:p>
          <a:p>
            <a:endParaRPr lang="en-US" dirty="0"/>
          </a:p>
          <a:p>
            <a:r>
              <a:rPr lang="en-US" dirty="0"/>
              <a:t>The key feature which sets this application apart from other venue planning applications is the chronological component of event planning. </a:t>
            </a:r>
          </a:p>
        </p:txBody>
      </p:sp>
    </p:spTree>
    <p:extLst>
      <p:ext uri="{BB962C8B-B14F-4D97-AF65-F5344CB8AC3E}">
        <p14:creationId xmlns:p14="http://schemas.microsoft.com/office/powerpoint/2010/main" val="290156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Application Flow</a:t>
            </a:r>
            <a:endParaRPr/>
          </a:p>
        </p:txBody>
      </p:sp>
      <p:pic>
        <p:nvPicPr>
          <p:cNvPr id="2" name="Picture 1" descr="A diagram of a plan&#10;&#10;Description automatically generated">
            <a:extLst>
              <a:ext uri="{FF2B5EF4-FFF2-40B4-BE49-F238E27FC236}">
                <a16:creationId xmlns:a16="http://schemas.microsoft.com/office/drawing/2014/main" id="{5A1C6B8C-6A68-A4E8-3C52-8838C417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4" b="207"/>
          <a:stretch/>
        </p:blipFill>
        <p:spPr>
          <a:xfrm>
            <a:off x="429990" y="1544682"/>
            <a:ext cx="8289636" cy="2721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F295-1420-03E0-8205-5B28F32D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53761-D915-C80B-6466-8D46D4691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furnishup</a:t>
            </a:r>
            <a:r>
              <a:rPr lang="en-US" dirty="0"/>
              <a:t>/blueprints3d</a:t>
            </a:r>
          </a:p>
          <a:p>
            <a:pPr marL="571500" indent="-342900">
              <a:buFont typeface="Calibri"/>
              <a:buChar char="-"/>
            </a:pPr>
            <a:r>
              <a:rPr lang="en-US" dirty="0" err="1"/>
              <a:t>ThreeJS</a:t>
            </a:r>
            <a:r>
              <a:rPr lang="en-US" dirty="0"/>
              <a:t> based library</a:t>
            </a:r>
          </a:p>
          <a:p>
            <a:pPr marL="571500" indent="-342900">
              <a:buFont typeface="Calibri"/>
              <a:buChar char="-"/>
            </a:pPr>
            <a:r>
              <a:rPr lang="en-US" dirty="0" err="1"/>
              <a:t>ThreeJS</a:t>
            </a:r>
            <a:r>
              <a:rPr lang="en-US" dirty="0"/>
              <a:t> Version 0.69 (Current is 0.171)</a:t>
            </a:r>
          </a:p>
          <a:p>
            <a:pPr marL="571500" indent="-342900">
              <a:buFont typeface="Calibri"/>
              <a:buChar char="-"/>
            </a:pPr>
            <a:r>
              <a:rPr lang="en-US" dirty="0" err="1"/>
              <a:t>PlaNXT</a:t>
            </a:r>
            <a:r>
              <a:rPr lang="en-US" dirty="0"/>
              <a:t> uses a modified version of an older commit of the library</a:t>
            </a:r>
          </a:p>
        </p:txBody>
      </p:sp>
    </p:spTree>
    <p:extLst>
      <p:ext uri="{BB962C8B-B14F-4D97-AF65-F5344CB8AC3E}">
        <p14:creationId xmlns:p14="http://schemas.microsoft.com/office/powerpoint/2010/main" val="131605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9BBE-DCFF-7A1E-D189-D1B65905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Fall 2024 Key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4692-AC56-F0BF-8F66-B1640BA8C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goals for this semester were to bring the application closer to production by implementing certain key features. Our key contributions were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3D Timeline Bar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Integration between 2D and 3D Views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Item Dependencies and Updating Times of Dep. Items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Item Table Utilities (Ex. Search, sort)</a:t>
            </a:r>
          </a:p>
          <a:p>
            <a:pPr marL="571500" indent="-342900">
              <a:buFont typeface="Calibri"/>
              <a:buChar char="-"/>
            </a:pPr>
            <a:r>
              <a:rPr lang="en-US" dirty="0"/>
              <a:t>Several UI/UX Changes</a:t>
            </a:r>
          </a:p>
        </p:txBody>
      </p:sp>
    </p:spTree>
    <p:extLst>
      <p:ext uri="{BB962C8B-B14F-4D97-AF65-F5344CB8AC3E}">
        <p14:creationId xmlns:p14="http://schemas.microsoft.com/office/powerpoint/2010/main" val="93206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6527-B5EC-3E5A-07EE-7DD68867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419830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E451-71A6-FBE8-2F06-02FF68CE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Layout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D0E456-3843-621F-EE4E-CD5F7BCC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82" y="1288231"/>
            <a:ext cx="6263410" cy="31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7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BA6D-B824-3D1B-57C9-9D79CF8A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7FE72B34-F9C2-DC61-C764-AD067393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9" y="1285837"/>
            <a:ext cx="7084541" cy="31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5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0CC8C-F3EF-00FA-93AF-4F0A3D03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80" y="1475449"/>
            <a:ext cx="2110220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</a:rPr>
              <a:t>3D Layout with Timeline Bar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4AB010E6-7294-4D90-0FC5-2BA79BC22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835441"/>
            <a:ext cx="5085525" cy="3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798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Simple Light</vt:lpstr>
      <vt:lpstr>Office Theme</vt:lpstr>
      <vt:lpstr>PlaNXT: Fall 2024</vt:lpstr>
      <vt:lpstr>Introduction</vt:lpstr>
      <vt:lpstr>Application Flow</vt:lpstr>
      <vt:lpstr>3D Library</vt:lpstr>
      <vt:lpstr>Fall 2024 Key Improvements</vt:lpstr>
      <vt:lpstr>Images</vt:lpstr>
      <vt:lpstr>2D Layout</vt:lpstr>
      <vt:lpstr>Table</vt:lpstr>
      <vt:lpstr>3D Layout with Timeline Bar</vt:lpstr>
      <vt:lpstr>Insights</vt:lpstr>
      <vt:lpstr>Difficulties</vt:lpstr>
      <vt:lpstr>Future Development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184</cp:revision>
  <dcterms:modified xsi:type="dcterms:W3CDTF">2024-11-30T05:00:25Z</dcterms:modified>
</cp:coreProperties>
</file>