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63" r:id="rId5"/>
    <p:sldId id="264" r:id="rId6"/>
    <p:sldId id="265" r:id="rId7"/>
    <p:sldId id="268" r:id="rId8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f28be689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f28be689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f28be689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f28be689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f28be68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f28be68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f518ce98e_1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f518ce98e_1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f518ce98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f518ce98e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f518ce98e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f518ce98e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PLANXT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996300"/>
            <a:ext cx="2764200" cy="17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Amory Doerr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Ashish Kumar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Tian Liu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Stefan Wu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Huixin Zhang 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063275" y="4554825"/>
            <a:ext cx="287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CSCE 606, Spring 2023 @TAMU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11724" y="1317929"/>
            <a:ext cx="8424061" cy="385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oboto"/>
                <a:ea typeface="Roboto"/>
                <a:cs typeface="Roboto"/>
                <a:sym typeface="Roboto"/>
              </a:rPr>
              <a:t>PLANXT is a </a:t>
            </a:r>
            <a:r>
              <a:rPr lang="en" sz="2200" b="1" dirty="0">
                <a:latin typeface="Roboto"/>
                <a:ea typeface="Roboto"/>
                <a:cs typeface="Roboto"/>
                <a:sym typeface="Roboto"/>
              </a:rPr>
              <a:t>Venue Floor Planning</a:t>
            </a:r>
            <a:r>
              <a:rPr lang="en" sz="2200" dirty="0">
                <a:latin typeface="Roboto"/>
                <a:ea typeface="Roboto"/>
                <a:cs typeface="Roboto"/>
                <a:sym typeface="Roboto"/>
              </a:rPr>
              <a:t> application that aims to provide:</a:t>
            </a:r>
            <a:endParaRPr sz="2200" dirty="0">
              <a:latin typeface="Roboto"/>
              <a:ea typeface="Roboto"/>
              <a:cs typeface="Roboto"/>
              <a:sym typeface="Roboto"/>
            </a:endParaRPr>
          </a:p>
          <a:p>
            <a:pPr marL="457200" lvl="1" indent="-374650">
              <a:lnSpc>
                <a:spcPct val="150000"/>
              </a:lnSpc>
              <a:buSzPts val="2300"/>
              <a:buFont typeface="Roboto"/>
              <a:buChar char="●"/>
            </a:pPr>
            <a:r>
              <a:rPr lang="en" sz="2300" dirty="0">
                <a:latin typeface="Roboto"/>
                <a:ea typeface="Roboto"/>
                <a:cs typeface="Roboto"/>
                <a:sym typeface="Roboto"/>
              </a:rPr>
              <a:t>Form to tabulate their event planning.</a:t>
            </a:r>
            <a:endParaRPr sz="2300" dirty="0">
              <a:latin typeface="Roboto"/>
              <a:ea typeface="Roboto"/>
              <a:cs typeface="Roboto"/>
              <a:sym typeface="Roboto"/>
            </a:endParaRPr>
          </a:p>
          <a:p>
            <a:pPr marL="457200" lvl="1" indent="-374650">
              <a:lnSpc>
                <a:spcPct val="150000"/>
              </a:lnSpc>
              <a:buSzPts val="2300"/>
              <a:buFont typeface="Roboto"/>
              <a:buChar char="●"/>
            </a:pPr>
            <a:r>
              <a:rPr lang="en" sz="2300" dirty="0">
                <a:latin typeface="Roboto"/>
                <a:ea typeface="Roboto"/>
                <a:cs typeface="Roboto"/>
                <a:sym typeface="Roboto"/>
              </a:rPr>
              <a:t>Enable Users to share and re-use existing plan.</a:t>
            </a:r>
            <a:endParaRPr sz="2300" dirty="0">
              <a:latin typeface="Roboto"/>
              <a:ea typeface="Roboto"/>
              <a:cs typeface="Roboto"/>
              <a:sym typeface="Roboto"/>
            </a:endParaRPr>
          </a:p>
          <a:p>
            <a:pPr marL="457200" lvl="1" indent="-374650">
              <a:lnSpc>
                <a:spcPct val="150000"/>
              </a:lnSpc>
              <a:buSzPts val="2300"/>
              <a:buFont typeface="Roboto"/>
              <a:buChar char="●"/>
            </a:pPr>
            <a:r>
              <a:rPr lang="en" sz="2300" dirty="0">
                <a:latin typeface="Roboto"/>
                <a:ea typeface="Roboto"/>
                <a:cs typeface="Roboto"/>
                <a:sym typeface="Roboto"/>
              </a:rPr>
              <a:t>UI to arrange event venue using drag and drop.</a:t>
            </a:r>
            <a:endParaRPr sz="2300" dirty="0">
              <a:latin typeface="Roboto"/>
              <a:ea typeface="Roboto"/>
              <a:cs typeface="Roboto"/>
              <a:sym typeface="Roboto"/>
            </a:endParaRPr>
          </a:p>
          <a:p>
            <a:pPr marL="457200" lvl="1" indent="-374650">
              <a:lnSpc>
                <a:spcPct val="150000"/>
              </a:lnSpc>
              <a:buSzPts val="2300"/>
              <a:buFont typeface="Roboto"/>
              <a:buChar char="●"/>
            </a:pPr>
            <a:r>
              <a:rPr lang="en" sz="2300" dirty="0">
                <a:latin typeface="Roboto"/>
                <a:ea typeface="Roboto"/>
                <a:cs typeface="Roboto"/>
                <a:sym typeface="Roboto"/>
              </a:rPr>
              <a:t>Timing dependencies checks for different events.</a:t>
            </a:r>
            <a:endParaRPr sz="2300" dirty="0">
              <a:latin typeface="Roboto"/>
              <a:ea typeface="Roboto"/>
              <a:cs typeface="Roboto"/>
              <a:sym typeface="Roboto"/>
            </a:endParaRPr>
          </a:p>
          <a:p>
            <a:pPr marL="457200" lvl="1" indent="-374650">
              <a:lnSpc>
                <a:spcPct val="150000"/>
              </a:lnSpc>
              <a:buSzPts val="2300"/>
              <a:buFont typeface="Roboto"/>
              <a:buChar char="●"/>
            </a:pPr>
            <a:r>
              <a:rPr lang="en" sz="2300" dirty="0">
                <a:latin typeface="Roboto"/>
                <a:ea typeface="Roboto"/>
                <a:cs typeface="Roboto"/>
                <a:sym typeface="Roboto"/>
              </a:rPr>
              <a:t>3D Preview the whole settings (Experiment).</a:t>
            </a:r>
            <a:endParaRPr sz="23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Flow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77025"/>
            <a:ext cx="7890483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064" y="1296100"/>
            <a:ext cx="356399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Validation : Testing Approaches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356508" y="1303564"/>
            <a:ext cx="8520600" cy="367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BDD coverage( Cucumber Testing)</a:t>
            </a:r>
            <a:endParaRPr sz="2200" b="1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100" dirty="0"/>
              <a:t>User login/Signup.</a:t>
            </a:r>
            <a:endParaRPr sz="21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100" dirty="0"/>
              <a:t>Plan sharing.</a:t>
            </a:r>
            <a:endParaRPr sz="21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100" dirty="0"/>
              <a:t>Event creation and update.</a:t>
            </a:r>
            <a:endParaRPr sz="21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TDD ( RSpec Testing)</a:t>
            </a:r>
            <a:endParaRPr sz="2200" b="1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100" dirty="0"/>
              <a:t>Unit test cases for all data models such as plan and event days.</a:t>
            </a:r>
            <a:endParaRPr sz="2100"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Faced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316991" y="1223833"/>
            <a:ext cx="76698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Roboto"/>
                <a:ea typeface="Roboto"/>
                <a:cs typeface="Roboto"/>
                <a:sym typeface="Roboto"/>
              </a:rPr>
              <a:t>Legacy Project Issue: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Overhead to understand existing code.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Initial Heroku Deployment.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Upgrade Ruby Version.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No Existing Test cases.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Roboto"/>
                <a:ea typeface="Roboto"/>
                <a:cs typeface="Roboto"/>
                <a:sym typeface="Roboto"/>
              </a:rPr>
              <a:t>Development Issues:</a:t>
            </a:r>
            <a:endParaRPr sz="27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Integration with Plan 360.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Deploying and maintaining two Heroku and Github.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 sz="5300"/>
              <a:t>he End</a:t>
            </a:r>
            <a:endParaRPr sz="5300"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Thank you !</a:t>
            </a:r>
            <a:endParaRPr sz="2400"/>
          </a:p>
        </p:txBody>
      </p:sp>
      <p:sp>
        <p:nvSpPr>
          <p:cNvPr id="145" name="Google Shape;145;p25"/>
          <p:cNvSpPr txBox="1"/>
          <p:nvPr/>
        </p:nvSpPr>
        <p:spPr>
          <a:xfrm>
            <a:off x="4437350" y="3702550"/>
            <a:ext cx="4532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Amory Doerr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Ashish Kumar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Tian Liu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Stefan Wu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Huixin Zhang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175</Words>
  <Application>Microsoft Office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</vt:lpstr>
      <vt:lpstr>Merriweather</vt:lpstr>
      <vt:lpstr>Arial</vt:lpstr>
      <vt:lpstr>Paradigm</vt:lpstr>
      <vt:lpstr>PLANXT</vt:lpstr>
      <vt:lpstr>About</vt:lpstr>
      <vt:lpstr>Project Flow</vt:lpstr>
      <vt:lpstr>Class Diagram</vt:lpstr>
      <vt:lpstr>Project Validation : Testing Approaches</vt:lpstr>
      <vt:lpstr>Problem Faced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PLANXT</dc:title>
  <dc:creator>Ashish Kumar</dc:creator>
  <cp:lastModifiedBy>Ashish</cp:lastModifiedBy>
  <cp:revision>3</cp:revision>
  <dcterms:modified xsi:type="dcterms:W3CDTF">2023-05-05T22:37:34Z</dcterms:modified>
</cp:coreProperties>
</file>