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43"/>
  </p:normalViewPr>
  <p:slideViewPr>
    <p:cSldViewPr snapToGrid="0" snapToObjects="1">
      <p:cViewPr>
        <p:scale>
          <a:sx n="117" d="100"/>
          <a:sy n="117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F3FE-86D1-0F42-BDC0-876B644F7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DF0F9-AA3F-2F49-87B0-79B826B40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08566-E572-9446-974C-88F23EC4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97DC-9FAF-EE41-A1C6-EC7B9DCD61AA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7505E-BD89-9745-BD0F-82BD7047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15C9C-C09C-C44B-AE0F-35B12919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474E-6590-CF4D-A7B8-7CEE3779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0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5C3E-E87C-ED4E-B36B-B27F01D5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E1BB4-E561-ED47-97CB-1FAEB4D85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809EB-DD99-5A4B-8959-F337B5C4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97DC-9FAF-EE41-A1C6-EC7B9DCD61AA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941DF-D78A-E949-BD2D-5D149BE3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8FDA-3193-764F-9157-337BBC10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474E-6590-CF4D-A7B8-7CEE3779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9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673F8-F62C-0243-9336-ACCF00C5D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1087F-E5C1-E34C-9CE8-EC83BEF7B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6622F-7CE5-0442-A5C2-3DA68CDC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97DC-9FAF-EE41-A1C6-EC7B9DCD61AA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9BBFF-3C75-DE4A-80FA-0E953DCD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7DEB5-90B8-1C47-8588-96CD4FB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474E-6590-CF4D-A7B8-7CEE3779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8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AAB3-7487-9A45-80CF-7D5E4747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3DC6-771C-6E43-AA36-07E8AA6B5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F442C-F2E9-E540-8642-41982AE9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97DC-9FAF-EE41-A1C6-EC7B9DCD61AA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141C9-19EC-1149-868C-AFAE4E51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870C5-B6C1-0446-ACC1-A711B171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474E-6590-CF4D-A7B8-7CEE3779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1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A8D1-4C89-6243-8EE2-E082C71F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25D3F-0D61-0C46-8B02-595B6D8CD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B8FE5-3F12-CC4C-AE0D-489844D1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97DC-9FAF-EE41-A1C6-EC7B9DCD61AA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65227-EB07-E24F-844F-E614C02D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015A1-8DF2-324B-B8E2-66AFE5FF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474E-6590-CF4D-A7B8-7CEE3779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7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A79E-C4A9-6E4F-BB73-470D9E9F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2C2A1-5B75-FD4B-9FD0-C30732276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8EA18-C67C-5C43-A0AC-55815AAC5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C8CF8-5734-A34A-9330-97D7FE81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97DC-9FAF-EE41-A1C6-EC7B9DCD61AA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E8736-2C61-4D46-A95F-F4265790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06D8D-C862-8645-A820-6D5D569D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474E-6590-CF4D-A7B8-7CEE3779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8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6DEC-60C4-FE44-AA5C-88C9AAC7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FCF0F-CFE1-4C47-8164-3E851F9FA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C5D91-1E43-174F-A717-161AA783D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888E1-77C1-AD45-9C68-A929B10F3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13909-F655-8644-89CF-78728F589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38663-7899-C14B-8465-9C6BEB04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97DC-9FAF-EE41-A1C6-EC7B9DCD61AA}" type="datetimeFigureOut">
              <a:rPr lang="en-US" smtClean="0"/>
              <a:t>4/18/22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CD633-847F-3A48-9003-76EA3A1B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85BC2-7399-DA44-B8FB-5A1C7C38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474E-6590-CF4D-A7B8-7CEE3779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7D5A-71E6-2043-823F-8D02D15B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37802-EEDF-424A-A9F4-6E53ECD1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97DC-9FAF-EE41-A1C6-EC7B9DCD61AA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B7F12-6F19-CB4E-81A1-9096A0BB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E22EB-75BE-714B-9578-6CC5E1C9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474E-6590-CF4D-A7B8-7CEE3779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3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76E70-DEA7-4548-8272-8C3C7610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97DC-9FAF-EE41-A1C6-EC7B9DCD61AA}" type="datetimeFigureOut">
              <a:rPr lang="en-US" smtClean="0"/>
              <a:t>4/18/22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F2A97-B514-E64B-98C9-840D01EF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314B6-F9A0-5447-A833-3BA2D6A7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474E-6590-CF4D-A7B8-7CEE3779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3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DD16-C39D-4D45-BF8A-509B76ED0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40B03-CD96-F44E-AE3D-08AB078C8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9D207-79FF-504F-AF38-1DDEEFF54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7090D-0A20-FA41-9436-77A7B0A5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97DC-9FAF-EE41-A1C6-EC7B9DCD61AA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D6224-5960-F64B-B83C-6A342099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12E78-A662-B648-83B3-A599A1F9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474E-6590-CF4D-A7B8-7CEE3779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5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16A9-2A36-0746-88B7-D4FFB327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C8FDD5-F7C9-694B-9596-40A2D1AC8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09A9B-17AF-B143-A732-49BA80F08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E146F-5AFC-A440-A11B-0CF8F9ED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97DC-9FAF-EE41-A1C6-EC7B9DCD61AA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0A392-C52F-254A-BE98-3E15902D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49741-B96F-C34A-93C3-14FE8FAA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474E-6590-CF4D-A7B8-7CEE3779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9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027AD-C149-1247-A00C-F62E9400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B3D12-82A7-A94D-92FD-2AAA04A25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6FC12-083B-B440-8425-2CA244070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F97DC-9FAF-EE41-A1C6-EC7B9DCD61AA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78050-2377-1246-A206-FB4DE34D1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C1E9D-8BA3-C647-B1BB-65F9AB542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D474E-6590-CF4D-A7B8-7CEE3779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7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C822AE-C61B-674A-A47A-B073C3B05971}"/>
              </a:ext>
            </a:extLst>
          </p:cNvPr>
          <p:cNvSpPr/>
          <p:nvPr/>
        </p:nvSpPr>
        <p:spPr>
          <a:xfrm>
            <a:off x="2319616" y="2305381"/>
            <a:ext cx="1650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B04024-1579-1A47-860B-9448CD1CD097}"/>
              </a:ext>
            </a:extLst>
          </p:cNvPr>
          <p:cNvSpPr/>
          <p:nvPr/>
        </p:nvSpPr>
        <p:spPr>
          <a:xfrm>
            <a:off x="4746172" y="1415144"/>
            <a:ext cx="1077686" cy="511628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7AFEDF-5A79-2F4D-A5F4-803527F363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8058" y="2766786"/>
            <a:ext cx="1371600" cy="7493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C17AAAA-C882-BA4C-B812-DE68BAF8B58E}"/>
              </a:ext>
            </a:extLst>
          </p:cNvPr>
          <p:cNvSpPr/>
          <p:nvPr/>
        </p:nvSpPr>
        <p:spPr>
          <a:xfrm>
            <a:off x="2242457" y="2674713"/>
            <a:ext cx="827314" cy="841373"/>
          </a:xfrm>
          <a:prstGeom prst="ellipse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421A0-546E-E640-B0F7-C859A86E4D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44" t="1" r="9096" b="5237"/>
          <a:stretch/>
        </p:blipFill>
        <p:spPr>
          <a:xfrm>
            <a:off x="3178629" y="4087585"/>
            <a:ext cx="1132114" cy="1083129"/>
          </a:xfrm>
          <a:prstGeom prst="rect">
            <a:avLst/>
          </a:prstGeom>
        </p:spPr>
      </p:pic>
      <p:sp>
        <p:nvSpPr>
          <p:cNvPr id="11" name="Triangle 10">
            <a:extLst>
              <a:ext uri="{FF2B5EF4-FFF2-40B4-BE49-F238E27FC236}">
                <a16:creationId xmlns:a16="http://schemas.microsoft.com/office/drawing/2014/main" id="{A6E8AFA7-D671-1742-865E-0A760145B1EE}"/>
              </a:ext>
            </a:extLst>
          </p:cNvPr>
          <p:cNvSpPr/>
          <p:nvPr/>
        </p:nvSpPr>
        <p:spPr>
          <a:xfrm>
            <a:off x="8860971" y="1698171"/>
            <a:ext cx="914400" cy="707572"/>
          </a:xfrm>
          <a:prstGeom prst="triangl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73E636-1447-B042-927C-1B688AD1100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54636" y="4033156"/>
            <a:ext cx="1257300" cy="1016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004765-3151-4742-A761-8E43B92AE828}"/>
              </a:ext>
            </a:extLst>
          </p:cNvPr>
          <p:cNvSpPr/>
          <p:nvPr/>
        </p:nvSpPr>
        <p:spPr>
          <a:xfrm>
            <a:off x="1850571" y="870857"/>
            <a:ext cx="391886" cy="80010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13E35A-63E3-7047-B39A-CAC626B5663F}"/>
              </a:ext>
            </a:extLst>
          </p:cNvPr>
          <p:cNvSpPr/>
          <p:nvPr/>
        </p:nvSpPr>
        <p:spPr>
          <a:xfrm>
            <a:off x="1850570" y="1301626"/>
            <a:ext cx="82731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91DE2B1-DA0A-2440-B158-0E61F34B5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170" y="4522106"/>
            <a:ext cx="1041400" cy="10541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81B5D-9E4B-D844-9316-AB4E2D41BF40}"/>
              </a:ext>
            </a:extLst>
          </p:cNvPr>
          <p:cNvCxnSpPr>
            <a:cxnSpLocks/>
          </p:cNvCxnSpPr>
          <p:nvPr/>
        </p:nvCxnSpPr>
        <p:spPr>
          <a:xfrm>
            <a:off x="7154636" y="1670958"/>
            <a:ext cx="0" cy="73478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DA2A53-E1C9-9440-B1F2-E27A9EC70060}"/>
              </a:ext>
            </a:extLst>
          </p:cNvPr>
          <p:cNvCxnSpPr>
            <a:cxnSpLocks/>
          </p:cNvCxnSpPr>
          <p:nvPr/>
        </p:nvCxnSpPr>
        <p:spPr>
          <a:xfrm>
            <a:off x="7154636" y="1670958"/>
            <a:ext cx="37555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3806EC-2D8F-1343-B993-756CFDA88C95}"/>
              </a:ext>
            </a:extLst>
          </p:cNvPr>
          <p:cNvCxnSpPr>
            <a:cxnSpLocks/>
          </p:cNvCxnSpPr>
          <p:nvPr/>
        </p:nvCxnSpPr>
        <p:spPr>
          <a:xfrm>
            <a:off x="7530192" y="1670958"/>
            <a:ext cx="0" cy="3809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3BEE23-DC6C-D842-8B23-6DDFBCD8FD5C}"/>
              </a:ext>
            </a:extLst>
          </p:cNvPr>
          <p:cNvCxnSpPr>
            <a:cxnSpLocks/>
          </p:cNvCxnSpPr>
          <p:nvPr/>
        </p:nvCxnSpPr>
        <p:spPr>
          <a:xfrm>
            <a:off x="7530192" y="2051957"/>
            <a:ext cx="449037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3635AB5-3D46-0342-A765-6C11DFEBDD5F}"/>
              </a:ext>
            </a:extLst>
          </p:cNvPr>
          <p:cNvCxnSpPr>
            <a:cxnSpLocks/>
          </p:cNvCxnSpPr>
          <p:nvPr/>
        </p:nvCxnSpPr>
        <p:spPr>
          <a:xfrm flipH="1">
            <a:off x="7979229" y="2051957"/>
            <a:ext cx="1" cy="35378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909DC6A-33D6-CA4E-8D78-6A088D736964}"/>
              </a:ext>
            </a:extLst>
          </p:cNvPr>
          <p:cNvCxnSpPr>
            <a:cxnSpLocks/>
          </p:cNvCxnSpPr>
          <p:nvPr/>
        </p:nvCxnSpPr>
        <p:spPr>
          <a:xfrm flipH="1">
            <a:off x="7154636" y="2405743"/>
            <a:ext cx="82459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E856F9CD-EB09-5C49-BBB9-3F05C6F8C28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7474" y="2413847"/>
            <a:ext cx="10541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8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Wei</dc:creator>
  <cp:lastModifiedBy>Wei Wei</cp:lastModifiedBy>
  <cp:revision>5</cp:revision>
  <dcterms:created xsi:type="dcterms:W3CDTF">2022-04-18T21:41:00Z</dcterms:created>
  <dcterms:modified xsi:type="dcterms:W3CDTF">2022-04-20T08:48:36Z</dcterms:modified>
</cp:coreProperties>
</file>