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03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2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3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42" y="1219200"/>
            <a:ext cx="7825485" cy="5435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16" y="1394472"/>
            <a:ext cx="7463938" cy="51844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1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Unity_lulpvxB5q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69127" y="2574973"/>
            <a:ext cx="8575675" cy="38646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5098579" y="1573921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 smtClean="0"/>
              <a:t>VÍDEO</a:t>
            </a:r>
            <a:endParaRPr lang="pt-BR" sz="3600" b="1" u="sng" dirty="0"/>
          </a:p>
        </p:txBody>
      </p:sp>
    </p:spTree>
    <p:extLst>
      <p:ext uri="{BB962C8B-B14F-4D97-AF65-F5344CB8AC3E}">
        <p14:creationId xmlns:p14="http://schemas.microsoft.com/office/powerpoint/2010/main" val="36189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115</TotalTime>
  <Words>43</Words>
  <Application>Microsoft Office PowerPoint</Application>
  <PresentationFormat>Widescreen</PresentationFormat>
  <Paragraphs>23</Paragraphs>
  <Slides>5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1</vt:lpstr>
      <vt:lpstr>Desafio 1</vt:lpstr>
      <vt:lpstr>Desafio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11</cp:revision>
  <dcterms:created xsi:type="dcterms:W3CDTF">2023-11-16T18:13:12Z</dcterms:created>
  <dcterms:modified xsi:type="dcterms:W3CDTF">2023-11-26T13:56:47Z</dcterms:modified>
</cp:coreProperties>
</file>