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renilson da Silva Souza" initials="VdSS" lastIdx="1" clrIdx="0">
    <p:extLst>
      <p:ext uri="{19B8F6BF-5375-455C-9EA6-DF929625EA0E}">
        <p15:presenceInfo xmlns:p15="http://schemas.microsoft.com/office/powerpoint/2012/main" userId="Verenilson da Silva Souz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4A548-DE88-4E8D-9071-FB3D26F96F6C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63DE4-9B79-42EF-B6CF-9477379EF3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53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2152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333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29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990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269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443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671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908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34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65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212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1337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16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572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881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01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48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60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71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72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09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33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76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05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10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402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3368" y="1859571"/>
            <a:ext cx="9440034" cy="1828801"/>
          </a:xfrm>
        </p:spPr>
        <p:txBody>
          <a:bodyPr>
            <a:normAutofit/>
          </a:bodyPr>
          <a:lstStyle/>
          <a:p>
            <a:r>
              <a:rPr lang="pt-BR" sz="8000" b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Unity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714" y="478640"/>
            <a:ext cx="2783343" cy="1828799"/>
          </a:xfrm>
          <a:prstGeom prst="rect">
            <a:avLst/>
          </a:prstGeom>
          <a:effectLst>
            <a:glow rad="482600">
              <a:schemeClr val="accent1"/>
            </a:glow>
          </a:effectLst>
        </p:spPr>
      </p:pic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1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04672" y="3967481"/>
            <a:ext cx="109676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GRANDES SONHOS</a:t>
            </a:r>
          </a:p>
          <a:p>
            <a:pPr algn="ctr"/>
            <a:r>
              <a:rPr lang="pt-BR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PARA GRANDE SUCESSO,</a:t>
            </a:r>
          </a:p>
          <a:p>
            <a:pPr algn="ctr"/>
            <a:r>
              <a:rPr lang="pt-BR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TUDO COMEÇA AQUI.</a:t>
            </a:r>
          </a:p>
        </p:txBody>
      </p:sp>
    </p:spTree>
    <p:extLst>
      <p:ext uri="{BB962C8B-B14F-4D97-AF65-F5344CB8AC3E}">
        <p14:creationId xmlns:p14="http://schemas.microsoft.com/office/powerpoint/2010/main" val="22385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48142" y="164995"/>
            <a:ext cx="9440034" cy="1412135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SEMAC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048142" y="4884996"/>
            <a:ext cx="361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Discente e Ministrante</a:t>
            </a:r>
          </a:p>
          <a:p>
            <a:r>
              <a:rPr lang="pt-BR" dirty="0" smtClean="0"/>
              <a:t>Verenilson da Silva Souza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22" y="2206182"/>
            <a:ext cx="2372929" cy="2372929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6871239" y="4884996"/>
            <a:ext cx="361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Docente e Coordenador</a:t>
            </a:r>
          </a:p>
          <a:p>
            <a:r>
              <a:rPr lang="pt-BR" dirty="0" smtClean="0"/>
              <a:t>Verenilson da Silva Souza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97" y="2001673"/>
            <a:ext cx="2577438" cy="257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3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0" y="1219200"/>
            <a:ext cx="8580357" cy="533864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582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4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900" y="1369872"/>
            <a:ext cx="8763247" cy="515863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562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5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065" y="1219200"/>
            <a:ext cx="9509137" cy="505972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148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6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904" y="1248410"/>
            <a:ext cx="8818562" cy="51912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590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7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522" y="1219200"/>
            <a:ext cx="9077325" cy="53435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992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8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700" y="1292202"/>
            <a:ext cx="8283458" cy="543913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021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9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3" y="2534360"/>
            <a:ext cx="4887878" cy="36636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058" y="2538754"/>
            <a:ext cx="4882017" cy="3659281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263899" y="1288523"/>
            <a:ext cx="53247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/>
              <a:t>Faça os mesmos passos anteriores</a:t>
            </a:r>
            <a:br>
              <a:rPr lang="pt-BR" sz="2800" dirty="0" smtClean="0"/>
            </a:br>
            <a:r>
              <a:rPr lang="pt-BR" sz="2800" dirty="0" smtClean="0"/>
              <a:t>para os respectivos colisores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09638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131</TotalTime>
  <Words>63</Words>
  <Application>Microsoft Office PowerPoint</Application>
  <PresentationFormat>Widescreen</PresentationFormat>
  <Paragraphs>35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Calisto MT</vt:lpstr>
      <vt:lpstr>Trebuchet MS</vt:lpstr>
      <vt:lpstr>Wingdings 2</vt:lpstr>
      <vt:lpstr>Ardósia</vt:lpstr>
      <vt:lpstr>Unity</vt:lpstr>
      <vt:lpstr>SEMAC</vt:lpstr>
      <vt:lpstr>Desafio 10</vt:lpstr>
      <vt:lpstr>Desafio 10</vt:lpstr>
      <vt:lpstr>Desafio 10</vt:lpstr>
      <vt:lpstr>Desafio 10</vt:lpstr>
      <vt:lpstr>Desafio 10</vt:lpstr>
      <vt:lpstr>Desafio 10</vt:lpstr>
      <vt:lpstr>Desafio 10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</dc:title>
  <dc:creator>Verenilson da Silva Souza</dc:creator>
  <cp:lastModifiedBy>Verenilson da Silva Souza</cp:lastModifiedBy>
  <cp:revision>10</cp:revision>
  <dcterms:created xsi:type="dcterms:W3CDTF">2023-11-16T18:13:12Z</dcterms:created>
  <dcterms:modified xsi:type="dcterms:W3CDTF">2023-11-26T14:35:33Z</dcterms:modified>
</cp:coreProperties>
</file>