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6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813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150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10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60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77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81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704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24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21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54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1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1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54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10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4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10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67" y="1331225"/>
            <a:ext cx="9991791" cy="48166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9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1" y="1381445"/>
            <a:ext cx="10457531" cy="50204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5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219200"/>
            <a:ext cx="10170417" cy="53232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81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315908"/>
            <a:ext cx="9353550" cy="51237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1" y="1219200"/>
            <a:ext cx="9914466" cy="5130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5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27" y="1219200"/>
            <a:ext cx="9820275" cy="52680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50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61" y="1219200"/>
            <a:ext cx="8856248" cy="54092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81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41" y="1219200"/>
            <a:ext cx="8853487" cy="54040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58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04" y="1219200"/>
            <a:ext cx="8234362" cy="52801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9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19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06" y="1182967"/>
            <a:ext cx="7214757" cy="55483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64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519237"/>
            <a:ext cx="8734425" cy="38195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03" y="1418885"/>
            <a:ext cx="9956800" cy="51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7" y="1219200"/>
            <a:ext cx="9077325" cy="53435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219200"/>
            <a:ext cx="10083800" cy="53861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22" y="1219200"/>
            <a:ext cx="10296525" cy="5381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6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68" y="1325090"/>
            <a:ext cx="9912482" cy="52161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1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71" y="1462552"/>
            <a:ext cx="10566532" cy="46853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18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232</TotalTime>
  <Words>98</Words>
  <Application>Microsoft Office PowerPoint</Application>
  <PresentationFormat>Widescreen</PresentationFormat>
  <Paragraphs>64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  <vt:lpstr>Desafio 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20</cp:revision>
  <dcterms:created xsi:type="dcterms:W3CDTF">2023-11-16T18:13:12Z</dcterms:created>
  <dcterms:modified xsi:type="dcterms:W3CDTF">2023-11-26T14:39:15Z</dcterms:modified>
</cp:coreProperties>
</file>