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59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9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86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62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0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547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3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28" y="1143939"/>
            <a:ext cx="6608113" cy="55874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8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54" y="1186543"/>
            <a:ext cx="8094662" cy="55447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90" y="1219200"/>
            <a:ext cx="9193212" cy="53581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2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85" y="1122687"/>
            <a:ext cx="10160000" cy="55117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2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85" y="1219200"/>
            <a:ext cx="9982200" cy="51130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2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50" y="1120470"/>
            <a:ext cx="8344070" cy="55216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81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6" y="1219200"/>
            <a:ext cx="10195817" cy="51980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90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</a:t>
            </a:r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85" y="1200509"/>
            <a:ext cx="9855200" cy="55308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3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338</TotalTime>
  <Words>62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12</vt:lpstr>
      <vt:lpstr>Desafio 12</vt:lpstr>
      <vt:lpstr>Desafio 12</vt:lpstr>
      <vt:lpstr>Desafio 12</vt:lpstr>
      <vt:lpstr>Desafio 12</vt:lpstr>
      <vt:lpstr>Desafio 12</vt:lpstr>
      <vt:lpstr>Desafio 12</vt:lpstr>
      <vt:lpstr>Desafio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10</cp:revision>
  <dcterms:created xsi:type="dcterms:W3CDTF">2023-11-16T18:13:12Z</dcterms:created>
  <dcterms:modified xsi:type="dcterms:W3CDTF">2023-11-26T14:41:54Z</dcterms:modified>
</cp:coreProperties>
</file>