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75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2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79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16" y="1394472"/>
            <a:ext cx="7463938" cy="51844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09" y="1561414"/>
            <a:ext cx="8781893" cy="47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06" y="1602644"/>
            <a:ext cx="8660596" cy="51286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3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76</TotalTime>
  <Words>42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13</vt:lpstr>
      <vt:lpstr>Desafio 13</vt:lpstr>
      <vt:lpstr>Desafio 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9</cp:revision>
  <dcterms:created xsi:type="dcterms:W3CDTF">2023-11-16T18:13:12Z</dcterms:created>
  <dcterms:modified xsi:type="dcterms:W3CDTF">2023-11-26T14:42:44Z</dcterms:modified>
</cp:coreProperties>
</file>