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2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9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7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80" y="1219200"/>
            <a:ext cx="9570922" cy="535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25" y="1219200"/>
            <a:ext cx="8441522" cy="5397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2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68" y="1219200"/>
            <a:ext cx="9029700" cy="5456642"/>
          </a:xfrm>
          <a:prstGeom prst="rect">
            <a:avLst/>
          </a:prstGeom>
          <a:ln w="381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14356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80</TotalTime>
  <Words>42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3</vt:lpstr>
      <vt:lpstr>Desafio 3</vt:lpstr>
      <vt:lpstr>Desafio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12</cp:revision>
  <dcterms:created xsi:type="dcterms:W3CDTF">2023-11-16T18:13:12Z</dcterms:created>
  <dcterms:modified xsi:type="dcterms:W3CDTF">2023-11-26T14:47:45Z</dcterms:modified>
</cp:coreProperties>
</file>