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7" r:id="rId2"/>
    <p:sldId id="260" r:id="rId3"/>
    <p:sldId id="258" r:id="rId4"/>
    <p:sldId id="259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erenilson da Silva Souza" initials="VdSS" lastIdx="1" clrIdx="0">
    <p:extLst>
      <p:ext uri="{19B8F6BF-5375-455C-9EA6-DF929625EA0E}">
        <p15:presenceInfo xmlns:p15="http://schemas.microsoft.com/office/powerpoint/2012/main" userId="Verenilson da Silva Souz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30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5" d="100"/>
          <a:sy n="95" d="100"/>
        </p:scale>
        <p:origin x="96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54A548-DE88-4E8D-9071-FB3D26F96F6C}" type="datetimeFigureOut">
              <a:rPr lang="pt-BR" smtClean="0"/>
              <a:t>26/11/2023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063DE4-9B79-42EF-B6CF-9477379EF3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4587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DA2E73-A5E3-47C3-9D24-2BDB1330014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95398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DA2E73-A5E3-47C3-9D24-2BDB1330014D}" type="slidenum">
              <a:rPr lang="pt-BR" smtClean="0"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430489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DA2E73-A5E3-47C3-9D24-2BDB1330014D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33330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DA2E73-A5E3-47C3-9D24-2BDB1330014D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50827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5A27C-029C-423A-BDAB-CA5E2DC54AC9}" type="datetimeFigureOut">
              <a:rPr lang="pt-BR" smtClean="0"/>
              <a:t>26/11/2023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8C408-5B77-4280-AADD-AA9AB326DF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8347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5A27C-029C-423A-BDAB-CA5E2DC54AC9}" type="datetimeFigureOut">
              <a:rPr lang="pt-BR" smtClean="0"/>
              <a:t>26/11/2023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8C408-5B77-4280-AADD-AA9AB326DF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6656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5A27C-029C-423A-BDAB-CA5E2DC54AC9}" type="datetimeFigureOut">
              <a:rPr lang="pt-BR" smtClean="0"/>
              <a:t>26/11/2023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8C408-5B77-4280-AADD-AA9AB326DF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42122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5A27C-029C-423A-BDAB-CA5E2DC54AC9}" type="datetimeFigureOut">
              <a:rPr lang="pt-BR" smtClean="0"/>
              <a:t>26/11/2023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8C408-5B77-4280-AADD-AA9AB326DFF4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213374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5A27C-029C-423A-BDAB-CA5E2DC54AC9}" type="datetimeFigureOut">
              <a:rPr lang="pt-BR" smtClean="0"/>
              <a:t>26/11/2023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8C408-5B77-4280-AADD-AA9AB326DF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3169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5A27C-029C-423A-BDAB-CA5E2DC54AC9}" type="datetimeFigureOut">
              <a:rPr lang="pt-BR" smtClean="0"/>
              <a:t>26/11/2023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8C408-5B77-4280-AADD-AA9AB326DF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45725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5A27C-029C-423A-BDAB-CA5E2DC54AC9}" type="datetimeFigureOut">
              <a:rPr lang="pt-BR" smtClean="0"/>
              <a:t>26/11/2023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8C408-5B77-4280-AADD-AA9AB326DF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68813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5A27C-029C-423A-BDAB-CA5E2DC54AC9}" type="datetimeFigureOut">
              <a:rPr lang="pt-BR" smtClean="0"/>
              <a:t>26/11/2023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8C408-5B77-4280-AADD-AA9AB326DF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1018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5A27C-029C-423A-BDAB-CA5E2DC54AC9}" type="datetimeFigureOut">
              <a:rPr lang="pt-BR" smtClean="0"/>
              <a:t>26/11/2023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8C408-5B77-4280-AADD-AA9AB326DF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9487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5A27C-029C-423A-BDAB-CA5E2DC54AC9}" type="datetimeFigureOut">
              <a:rPr lang="pt-BR" smtClean="0"/>
              <a:t>26/11/2023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8C408-5B77-4280-AADD-AA9AB326DF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5602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5A27C-029C-423A-BDAB-CA5E2DC54AC9}" type="datetimeFigureOut">
              <a:rPr lang="pt-BR" smtClean="0"/>
              <a:t>26/11/2023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8C408-5B77-4280-AADD-AA9AB326DF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6717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5A27C-029C-423A-BDAB-CA5E2DC54AC9}" type="datetimeFigureOut">
              <a:rPr lang="pt-BR" smtClean="0"/>
              <a:t>26/11/2023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8C408-5B77-4280-AADD-AA9AB326DF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5721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5A27C-029C-423A-BDAB-CA5E2DC54AC9}" type="datetimeFigureOut">
              <a:rPr lang="pt-BR" smtClean="0"/>
              <a:t>26/11/2023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8C408-5B77-4280-AADD-AA9AB326DF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1097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5A27C-029C-423A-BDAB-CA5E2DC54AC9}" type="datetimeFigureOut">
              <a:rPr lang="pt-BR" smtClean="0"/>
              <a:t>26/11/2023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8C408-5B77-4280-AADD-AA9AB326DF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4331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5A27C-029C-423A-BDAB-CA5E2DC54AC9}" type="datetimeFigureOut">
              <a:rPr lang="pt-BR" smtClean="0"/>
              <a:t>26/11/2023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8C408-5B77-4280-AADD-AA9AB326DF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4767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5A27C-029C-423A-BDAB-CA5E2DC54AC9}" type="datetimeFigureOut">
              <a:rPr lang="pt-BR" smtClean="0"/>
              <a:t>26/11/2023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8C408-5B77-4280-AADD-AA9AB326DF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4057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5A27C-029C-423A-BDAB-CA5E2DC54AC9}" type="datetimeFigureOut">
              <a:rPr lang="pt-BR" smtClean="0"/>
              <a:t>26/11/2023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8C408-5B77-4280-AADD-AA9AB326DF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5104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19D5A27C-029C-423A-BDAB-CA5E2DC54AC9}" type="datetimeFigureOut">
              <a:rPr lang="pt-BR" smtClean="0"/>
              <a:t>26/11/2023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5798C408-5B77-4280-AADD-AA9AB326DF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54027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333368" y="1859571"/>
            <a:ext cx="9440034" cy="1828801"/>
          </a:xfrm>
        </p:spPr>
        <p:txBody>
          <a:bodyPr>
            <a:normAutofit/>
          </a:bodyPr>
          <a:lstStyle/>
          <a:p>
            <a:r>
              <a:rPr lang="pt-BR" sz="8000" b="1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Unity</a:t>
            </a:r>
            <a:endParaRPr lang="pt-BR" sz="8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1714" y="478640"/>
            <a:ext cx="2783343" cy="1828799"/>
          </a:xfrm>
          <a:prstGeom prst="rect">
            <a:avLst/>
          </a:prstGeom>
          <a:effectLst>
            <a:glow rad="482600">
              <a:schemeClr val="accent1"/>
            </a:glow>
          </a:effectLst>
        </p:spPr>
      </p:pic>
      <p:sp>
        <p:nvSpPr>
          <p:cNvPr id="5" name="Cubo 4"/>
          <p:cNvSpPr/>
          <p:nvPr/>
        </p:nvSpPr>
        <p:spPr>
          <a:xfrm>
            <a:off x="11308703" y="6147881"/>
            <a:ext cx="695229" cy="583459"/>
          </a:xfrm>
          <a:prstGeom prst="cube">
            <a:avLst/>
          </a:prstGeom>
          <a:gradFill>
            <a:gsLst>
              <a:gs pos="12000">
                <a:schemeClr val="accent1">
                  <a:tint val="60000"/>
                  <a:lumMod val="110000"/>
                </a:schemeClr>
              </a:gs>
              <a:gs pos="100000">
                <a:schemeClr val="accent1">
                  <a:tint val="88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2">
                    <a:lumMod val="10000"/>
                  </a:schemeClr>
                </a:solidFill>
              </a:rPr>
              <a:t>1</a:t>
            </a:r>
            <a:endParaRPr lang="pt-BR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804672" y="3967481"/>
            <a:ext cx="1096761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GRANDES SONHOS</a:t>
            </a:r>
          </a:p>
          <a:p>
            <a:pPr algn="ctr"/>
            <a:r>
              <a:rPr lang="pt-BR" sz="40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PARA GRANDE SUCESSO,</a:t>
            </a:r>
          </a:p>
          <a:p>
            <a:pPr algn="ctr"/>
            <a:r>
              <a:rPr lang="pt-BR" sz="40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TUDO COMEÇA AQUI.</a:t>
            </a:r>
          </a:p>
        </p:txBody>
      </p:sp>
    </p:spTree>
    <p:extLst>
      <p:ext uri="{BB962C8B-B14F-4D97-AF65-F5344CB8AC3E}">
        <p14:creationId xmlns:p14="http://schemas.microsoft.com/office/powerpoint/2010/main" val="2238528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48142" y="164995"/>
            <a:ext cx="9440034" cy="1412135"/>
          </a:xfrm>
        </p:spPr>
        <p:txBody>
          <a:bodyPr>
            <a:normAutofit/>
          </a:bodyPr>
          <a:lstStyle/>
          <a:p>
            <a:r>
              <a:rPr lang="pt-BR" sz="80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SEMAC</a:t>
            </a:r>
            <a:endParaRPr lang="pt-BR" sz="8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ubo 4"/>
          <p:cNvSpPr/>
          <p:nvPr/>
        </p:nvSpPr>
        <p:spPr>
          <a:xfrm>
            <a:off x="11308703" y="6147881"/>
            <a:ext cx="695229" cy="583459"/>
          </a:xfrm>
          <a:prstGeom prst="cube">
            <a:avLst/>
          </a:prstGeom>
          <a:gradFill>
            <a:gsLst>
              <a:gs pos="12000">
                <a:schemeClr val="accent1">
                  <a:tint val="60000"/>
                  <a:lumMod val="110000"/>
                </a:schemeClr>
              </a:gs>
              <a:gs pos="100000">
                <a:schemeClr val="accent1">
                  <a:tint val="88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2">
                    <a:lumMod val="10000"/>
                  </a:schemeClr>
                </a:solidFill>
              </a:rPr>
              <a:t>2</a:t>
            </a:r>
            <a:endParaRPr lang="pt-BR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1048142" y="4884996"/>
            <a:ext cx="36169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Discente e Ministrante</a:t>
            </a:r>
          </a:p>
          <a:p>
            <a:r>
              <a:rPr lang="pt-BR" dirty="0" smtClean="0"/>
              <a:t>Verenilson da Silva Souza</a:t>
            </a:r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7322" y="2206182"/>
            <a:ext cx="2372929" cy="2372929"/>
          </a:xfrm>
          <a:prstGeom prst="rect">
            <a:avLst/>
          </a:prstGeom>
        </p:spPr>
      </p:pic>
      <p:sp>
        <p:nvSpPr>
          <p:cNvPr id="13" name="CaixaDeTexto 12"/>
          <p:cNvSpPr txBox="1"/>
          <p:nvPr/>
        </p:nvSpPr>
        <p:spPr>
          <a:xfrm>
            <a:off x="6871239" y="4884996"/>
            <a:ext cx="36169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Docente e Coordenador</a:t>
            </a:r>
          </a:p>
          <a:p>
            <a:r>
              <a:rPr lang="pt-BR" dirty="0" smtClean="0"/>
              <a:t>Verenilson da Silva Souza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0897" y="2001673"/>
            <a:ext cx="2577438" cy="2577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706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57168" y="183171"/>
            <a:ext cx="9440034" cy="1036029"/>
          </a:xfrm>
        </p:spPr>
        <p:txBody>
          <a:bodyPr>
            <a:normAutofit fontScale="90000"/>
          </a:bodyPr>
          <a:lstStyle/>
          <a:p>
            <a:r>
              <a:rPr lang="pt-BR" sz="80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Desafio </a:t>
            </a:r>
            <a:r>
              <a:rPr lang="pt-BR" sz="8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pt-BR" sz="8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ubo 4"/>
          <p:cNvSpPr/>
          <p:nvPr/>
        </p:nvSpPr>
        <p:spPr>
          <a:xfrm>
            <a:off x="11308703" y="6147881"/>
            <a:ext cx="695229" cy="583459"/>
          </a:xfrm>
          <a:prstGeom prst="cube">
            <a:avLst/>
          </a:prstGeom>
          <a:gradFill>
            <a:gsLst>
              <a:gs pos="12000">
                <a:schemeClr val="accent1">
                  <a:tint val="60000"/>
                  <a:lumMod val="110000"/>
                </a:schemeClr>
              </a:gs>
              <a:gs pos="100000">
                <a:schemeClr val="accent1">
                  <a:tint val="88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tx2">
                    <a:lumMod val="10000"/>
                  </a:schemeClr>
                </a:solidFill>
              </a:rPr>
              <a:t>3</a:t>
            </a:r>
            <a:endParaRPr lang="pt-BR" dirty="0">
              <a:solidFill>
                <a:schemeClr val="tx2">
                  <a:lumMod val="10000"/>
                </a:schemeClr>
              </a:solidFill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6280" y="1219200"/>
            <a:ext cx="9570922" cy="535940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65829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57168" y="183171"/>
            <a:ext cx="9440034" cy="1036029"/>
          </a:xfrm>
        </p:spPr>
        <p:txBody>
          <a:bodyPr>
            <a:normAutofit fontScale="90000"/>
          </a:bodyPr>
          <a:lstStyle/>
          <a:p>
            <a:r>
              <a:rPr lang="pt-BR" sz="80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Desafio </a:t>
            </a:r>
            <a:r>
              <a:rPr lang="pt-BR" sz="8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pt-BR" sz="8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ubo 4"/>
          <p:cNvSpPr/>
          <p:nvPr/>
        </p:nvSpPr>
        <p:spPr>
          <a:xfrm>
            <a:off x="11308703" y="6147881"/>
            <a:ext cx="695229" cy="583459"/>
          </a:xfrm>
          <a:prstGeom prst="cube">
            <a:avLst/>
          </a:prstGeom>
          <a:gradFill>
            <a:gsLst>
              <a:gs pos="12000">
                <a:schemeClr val="accent1">
                  <a:tint val="60000"/>
                  <a:lumMod val="110000"/>
                </a:schemeClr>
              </a:gs>
              <a:gs pos="100000">
                <a:schemeClr val="accent1">
                  <a:tint val="88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smtClean="0">
                <a:solidFill>
                  <a:schemeClr val="tx2">
                    <a:lumMod val="10000"/>
                  </a:schemeClr>
                </a:solidFill>
              </a:rPr>
              <a:t>4</a:t>
            </a:r>
            <a:endParaRPr lang="pt-BR" dirty="0">
              <a:solidFill>
                <a:schemeClr val="tx2">
                  <a:lumMod val="10000"/>
                </a:schemeClr>
              </a:solidFill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2590" y="1219200"/>
            <a:ext cx="8149189" cy="5331838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80657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dósia">
  <a:themeElements>
    <a:clrScheme name="Ardósia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Ardósia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rdósi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Ardósia</Template>
  <TotalTime>125</TotalTime>
  <Words>38</Words>
  <Application>Microsoft Office PowerPoint</Application>
  <PresentationFormat>Widescreen</PresentationFormat>
  <Paragraphs>19</Paragraphs>
  <Slides>4</Slides>
  <Notes>4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Calisto MT</vt:lpstr>
      <vt:lpstr>Trebuchet MS</vt:lpstr>
      <vt:lpstr>Wingdings 2</vt:lpstr>
      <vt:lpstr>Ardósia</vt:lpstr>
      <vt:lpstr>Unity</vt:lpstr>
      <vt:lpstr>SEMAC</vt:lpstr>
      <vt:lpstr>Desafio 4</vt:lpstr>
      <vt:lpstr>Desafio 4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Unity</dc:title>
  <dc:creator>Verenilson da Silva Souza</dc:creator>
  <cp:lastModifiedBy>Verenilson da Silva Souza</cp:lastModifiedBy>
  <cp:revision>11</cp:revision>
  <dcterms:created xsi:type="dcterms:W3CDTF">2023-11-16T18:13:12Z</dcterms:created>
  <dcterms:modified xsi:type="dcterms:W3CDTF">2023-11-26T14:48:09Z</dcterms:modified>
</cp:coreProperties>
</file>