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enilson da Silva Souza" initials="VdSS" lastIdx="1" clrIdx="0">
    <p:extLst>
      <p:ext uri="{19B8F6BF-5375-455C-9EA6-DF929625EA0E}">
        <p15:presenceInfo xmlns:p15="http://schemas.microsoft.com/office/powerpoint/2012/main" userId="Verenilson da Silva Sou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0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4A548-DE88-4E8D-9071-FB3D26F96F6C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3DE4-9B79-42EF-B6CF-9477379EF3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53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660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74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218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823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2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67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33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2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3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27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1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48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A2E73-A5E3-47C3-9D24-2BDB133001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4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34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65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1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33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16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57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88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0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60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7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09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7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5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0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D5A27C-029C-423A-BDAB-CA5E2DC54AC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8C408-5B77-4280-AADD-AA9AB326DF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402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368" y="1859571"/>
            <a:ext cx="9440034" cy="1828801"/>
          </a:xfrm>
        </p:spPr>
        <p:txBody>
          <a:bodyPr>
            <a:normAutofit/>
          </a:bodyPr>
          <a:lstStyle/>
          <a:p>
            <a:r>
              <a:rPr lang="pt-BR" sz="80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14" y="478640"/>
            <a:ext cx="2783343" cy="1828799"/>
          </a:xfrm>
          <a:prstGeom prst="rect">
            <a:avLst/>
          </a:prstGeom>
          <a:effectLst>
            <a:glow rad="482600">
              <a:schemeClr val="accent1"/>
            </a:glow>
          </a:effectLst>
        </p:spPr>
      </p:pic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4672" y="3967481"/>
            <a:ext cx="109676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GRANDES SONHOS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PARA GRANDE SUCESSO,</a:t>
            </a:r>
          </a:p>
          <a:p>
            <a:pPr algn="ctr"/>
            <a:r>
              <a:rPr lang="pt-BR" sz="4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TUDO COMEÇA AQUI.</a:t>
            </a:r>
          </a:p>
        </p:txBody>
      </p:sp>
    </p:spTree>
    <p:extLst>
      <p:ext uri="{BB962C8B-B14F-4D97-AF65-F5344CB8AC3E}">
        <p14:creationId xmlns:p14="http://schemas.microsoft.com/office/powerpoint/2010/main" val="223852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10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67" y="1219200"/>
            <a:ext cx="9939717" cy="550197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23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11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02" y="1413247"/>
            <a:ext cx="9889498" cy="48898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9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35" y="1219447"/>
            <a:ext cx="9029700" cy="522016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0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52" y="1219200"/>
            <a:ext cx="9582150" cy="536850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26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14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06" y="1219200"/>
            <a:ext cx="9481096" cy="532489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1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48142" y="164995"/>
            <a:ext cx="9440034" cy="1412135"/>
          </a:xfrm>
        </p:spPr>
        <p:txBody>
          <a:bodyPr>
            <a:normAutofit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SEMAC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8142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Discente e Ministrante</a:t>
            </a:r>
          </a:p>
          <a:p>
            <a:r>
              <a:rPr lang="pt-BR" dirty="0" smtClean="0"/>
              <a:t>Verenilson da Silva Souza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22" y="2206182"/>
            <a:ext cx="2372929" cy="237292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871239" y="4884996"/>
            <a:ext cx="36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Docente e Coordenador</a:t>
            </a:r>
          </a:p>
          <a:p>
            <a:r>
              <a:rPr lang="pt-BR" dirty="0" smtClean="0"/>
              <a:t>Marcos Barbosa </a:t>
            </a:r>
            <a:r>
              <a:rPr lang="pt-BR" smtClean="0"/>
              <a:t>Dósea</a:t>
            </a:r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7" y="2001673"/>
            <a:ext cx="2577438" cy="25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36752"/>
            <a:ext cx="6413500" cy="54945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8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28" y="1308100"/>
            <a:ext cx="10149514" cy="4724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54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35" y="1219200"/>
            <a:ext cx="10147300" cy="52278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39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826" y="1346114"/>
            <a:ext cx="9217774" cy="46874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54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7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35" y="1420325"/>
            <a:ext cx="8623300" cy="49201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736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8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63" y="1447800"/>
            <a:ext cx="10145843" cy="48133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13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57168" y="183171"/>
            <a:ext cx="9440034" cy="1036029"/>
          </a:xfrm>
        </p:spPr>
        <p:txBody>
          <a:bodyPr>
            <a:normAutofit fontScale="90000"/>
          </a:bodyPr>
          <a:lstStyle/>
          <a:p>
            <a:r>
              <a:rPr lang="pt-BR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Desafio 5</a:t>
            </a:r>
            <a:endParaRPr lang="pt-BR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bo 4"/>
          <p:cNvSpPr/>
          <p:nvPr/>
        </p:nvSpPr>
        <p:spPr>
          <a:xfrm>
            <a:off x="11308703" y="6147881"/>
            <a:ext cx="695229" cy="583459"/>
          </a:xfrm>
          <a:prstGeom prst="cube">
            <a:avLst/>
          </a:prstGeom>
          <a:gradFill>
            <a:gsLst>
              <a:gs pos="12000">
                <a:schemeClr val="accent1">
                  <a:tint val="60000"/>
                  <a:lumMod val="110000"/>
                </a:schemeClr>
              </a:gs>
              <a:gs pos="100000">
                <a:schemeClr val="accent1">
                  <a:tint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2">
                    <a:lumMod val="10000"/>
                  </a:schemeClr>
                </a:solidFill>
              </a:rPr>
              <a:t>9</a:t>
            </a:r>
            <a:endParaRPr lang="pt-BR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44999" y="1104900"/>
            <a:ext cx="2735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u="sng" dirty="0" smtClean="0"/>
              <a:t>PlayerPrefs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21723" y="1899248"/>
            <a:ext cx="107823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•   Ferramenta simples para armazenar dados na memória não-volátil</a:t>
            </a:r>
          </a:p>
          <a:p>
            <a:endParaRPr lang="pt-BR" sz="2800" dirty="0"/>
          </a:p>
          <a:p>
            <a:r>
              <a:rPr lang="pt-BR" sz="2800" dirty="0" smtClean="0"/>
              <a:t>•   Suporte tipo de valores de dados simples como: int, float e string.</a:t>
            </a:r>
          </a:p>
          <a:p>
            <a:endParaRPr lang="pt-BR" sz="2800" dirty="0"/>
          </a:p>
          <a:p>
            <a:r>
              <a:rPr lang="pt-BR" sz="2800" dirty="0" smtClean="0"/>
              <a:t>•   Cada dado é associado a uma chave que é uma </a:t>
            </a:r>
            <a:r>
              <a:rPr lang="pt-BR" sz="2800" b="1" u="sng" dirty="0" smtClean="0"/>
              <a:t>string</a:t>
            </a:r>
            <a:r>
              <a:rPr lang="pt-BR" sz="2800" dirty="0" smtClean="0"/>
              <a:t> e será retornado o valor que foi guardado.</a:t>
            </a:r>
          </a:p>
          <a:p>
            <a:endParaRPr lang="pt-BR" sz="2800" dirty="0" smtClean="0"/>
          </a:p>
          <a:p>
            <a:r>
              <a:rPr lang="pt-BR" sz="2800" b="1" dirty="0"/>
              <a:t>O Segundo </a:t>
            </a:r>
            <a:r>
              <a:rPr lang="pt-BR" sz="2800" b="1" dirty="0" smtClean="0"/>
              <a:t>parâmetro do método “Get” significa </a:t>
            </a:r>
            <a:r>
              <a:rPr lang="pt-BR" sz="2800" b="1" dirty="0"/>
              <a:t>que se a chave não existe, o valor retornado será </a:t>
            </a:r>
            <a:r>
              <a:rPr lang="pt-BR" sz="2800" b="1" dirty="0" smtClean="0"/>
              <a:t>0</a:t>
            </a:r>
          </a:p>
          <a:p>
            <a:r>
              <a:rPr lang="pt-BR" sz="2800" dirty="0" smtClean="0"/>
              <a:t>Ex1: PlayerPrefs.GetInt(“Pontuacao”,0);</a:t>
            </a:r>
          </a:p>
          <a:p>
            <a:r>
              <a:rPr lang="pt-BR" sz="2800" dirty="0" smtClean="0"/>
              <a:t>Ex2: PlayerPrefs.SetInt (“Pontuacao”,100);</a:t>
            </a:r>
          </a:p>
        </p:txBody>
      </p:sp>
    </p:spTree>
    <p:extLst>
      <p:ext uri="{BB962C8B-B14F-4D97-AF65-F5344CB8AC3E}">
        <p14:creationId xmlns:p14="http://schemas.microsoft.com/office/powerpoint/2010/main" val="35213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288</TotalTime>
  <Words>161</Words>
  <Application>Microsoft Office PowerPoint</Application>
  <PresentationFormat>Widescreen</PresentationFormat>
  <Paragraphs>59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Trebuchet MS</vt:lpstr>
      <vt:lpstr>Wingdings 2</vt:lpstr>
      <vt:lpstr>Ardósia</vt:lpstr>
      <vt:lpstr>Unity</vt:lpstr>
      <vt:lpstr>SEMAC</vt:lpstr>
      <vt:lpstr>Desafio 5</vt:lpstr>
      <vt:lpstr>Desafio 5</vt:lpstr>
      <vt:lpstr>Desafio 5</vt:lpstr>
      <vt:lpstr>Desafio 5</vt:lpstr>
      <vt:lpstr>Desafio 5</vt:lpstr>
      <vt:lpstr>Desafio 5</vt:lpstr>
      <vt:lpstr>Desafio 5</vt:lpstr>
      <vt:lpstr>Desafio 5</vt:lpstr>
      <vt:lpstr>Desafio 5</vt:lpstr>
      <vt:lpstr>Desafio 5</vt:lpstr>
      <vt:lpstr>Desafio 5</vt:lpstr>
      <vt:lpstr>Desafio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Verenilson da Silva Souza</dc:creator>
  <cp:lastModifiedBy>Verenilson da Silva Souza</cp:lastModifiedBy>
  <cp:revision>19</cp:revision>
  <dcterms:created xsi:type="dcterms:W3CDTF">2023-11-16T18:13:12Z</dcterms:created>
  <dcterms:modified xsi:type="dcterms:W3CDTF">2023-11-26T14:49:34Z</dcterms:modified>
</cp:coreProperties>
</file>