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19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27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41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9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1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06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59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1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7" y="1219200"/>
            <a:ext cx="8734805" cy="53569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4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36" y="1219200"/>
            <a:ext cx="8350498" cy="54000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52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59" y="1219200"/>
            <a:ext cx="9072843" cy="54148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9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56" y="1460499"/>
            <a:ext cx="9318657" cy="48842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68" y="1455767"/>
            <a:ext cx="9893300" cy="4983843"/>
          </a:xfrm>
          <a:prstGeom prst="rect">
            <a:avLst/>
          </a:prstGeom>
          <a:ln w="381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3211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85" y="1340711"/>
            <a:ext cx="9017000" cy="50988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2" y="1219200"/>
            <a:ext cx="8982500" cy="54343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34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1404715"/>
            <a:ext cx="9707562" cy="47431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6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306954"/>
            <a:ext cx="8919202" cy="54243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2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1446464"/>
            <a:ext cx="8211701" cy="52848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345</TotalTime>
  <Words>70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6</vt:lpstr>
      <vt:lpstr>Desafio 6</vt:lpstr>
      <vt:lpstr>Desafio 6</vt:lpstr>
      <vt:lpstr>Desafio 6</vt:lpstr>
      <vt:lpstr>Desafio 6</vt:lpstr>
      <vt:lpstr>Desafio 6</vt:lpstr>
      <vt:lpstr>Desafio 6</vt:lpstr>
      <vt:lpstr>Desafio 6</vt:lpstr>
      <vt:lpstr>Desafio 6</vt:lpstr>
      <vt:lpstr>Desafio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13</cp:revision>
  <dcterms:created xsi:type="dcterms:W3CDTF">2023-11-16T18:13:12Z</dcterms:created>
  <dcterms:modified xsi:type="dcterms:W3CDTF">2023-11-26T14:09:45Z</dcterms:modified>
</cp:coreProperties>
</file>