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03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5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7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33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8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2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05" y="1358900"/>
            <a:ext cx="8328707" cy="4991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78" y="1219200"/>
            <a:ext cx="9636214" cy="53581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3" y="1219200"/>
            <a:ext cx="9302969" cy="53957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8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26" y="1219200"/>
            <a:ext cx="8836718" cy="52964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219200"/>
            <a:ext cx="9791700" cy="53790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3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8" y="1219200"/>
            <a:ext cx="9198756" cy="535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3" y="1219200"/>
            <a:ext cx="9974069" cy="5118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5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128</TotalTime>
  <Words>58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7</vt:lpstr>
      <vt:lpstr>Desafio 7</vt:lpstr>
      <vt:lpstr>Desafio 7</vt:lpstr>
      <vt:lpstr>Desafio 7</vt:lpstr>
      <vt:lpstr>Desafio 7</vt:lpstr>
      <vt:lpstr>Desafio 7</vt:lpstr>
      <vt:lpstr>Desafio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10</cp:revision>
  <dcterms:created xsi:type="dcterms:W3CDTF">2023-11-16T18:13:12Z</dcterms:created>
  <dcterms:modified xsi:type="dcterms:W3CDTF">2023-11-26T14:15:57Z</dcterms:modified>
</cp:coreProperties>
</file>