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enilson da Silva Souza" initials="VdSS" lastIdx="1" clrIdx="0">
    <p:extLst>
      <p:ext uri="{19B8F6BF-5375-455C-9EA6-DF929625EA0E}">
        <p15:presenceInfo xmlns:p15="http://schemas.microsoft.com/office/powerpoint/2012/main" userId="Verenilson da Silva Souz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4A548-DE88-4E8D-9071-FB3D26F96F6C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63DE4-9B79-42EF-B6CF-9477379EF3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539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478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64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397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130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216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6931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333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223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477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803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332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418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5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34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65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212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33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1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57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881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0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48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60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71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72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09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33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76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5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10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402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3368" y="1859571"/>
            <a:ext cx="9440034" cy="1828801"/>
          </a:xfrm>
        </p:spPr>
        <p:txBody>
          <a:bodyPr>
            <a:normAutofit/>
          </a:bodyPr>
          <a:lstStyle/>
          <a:p>
            <a:r>
              <a:rPr lang="pt-BR" sz="80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14" y="478640"/>
            <a:ext cx="2783343" cy="1828799"/>
          </a:xfrm>
          <a:prstGeom prst="rect">
            <a:avLst/>
          </a:prstGeom>
          <a:effectLst>
            <a:glow rad="482600">
              <a:schemeClr val="accent1"/>
            </a:glow>
          </a:effectLst>
        </p:spPr>
      </p:pic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04672" y="3967481"/>
            <a:ext cx="109676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GRANDES SONHOS</a:t>
            </a:r>
          </a:p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PARA GRANDE SUCESSO,</a:t>
            </a:r>
          </a:p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TUDO COMEÇA AQUI.</a:t>
            </a:r>
          </a:p>
        </p:txBody>
      </p:sp>
    </p:spTree>
    <p:extLst>
      <p:ext uri="{BB962C8B-B14F-4D97-AF65-F5344CB8AC3E}">
        <p14:creationId xmlns:p14="http://schemas.microsoft.com/office/powerpoint/2010/main" val="22385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8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10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990" y="1295002"/>
            <a:ext cx="9353212" cy="51446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34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8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11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372" y="1219200"/>
            <a:ext cx="8664096" cy="547306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6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8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12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684" y="1392255"/>
            <a:ext cx="9005001" cy="485680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73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8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13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763" y="1219200"/>
            <a:ext cx="8776975" cy="545822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87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8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14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984" y="1219200"/>
            <a:ext cx="8868402" cy="547696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296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8142" y="164995"/>
            <a:ext cx="9440034" cy="1412135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SEMAC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048142" y="4884996"/>
            <a:ext cx="361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Discente e Ministrante</a:t>
            </a:r>
          </a:p>
          <a:p>
            <a:r>
              <a:rPr lang="pt-BR" dirty="0" smtClean="0"/>
              <a:t>Verenilson da Silva Souza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22" y="2206182"/>
            <a:ext cx="2372929" cy="2372929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871239" y="4884996"/>
            <a:ext cx="361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Docente e Coordenador</a:t>
            </a:r>
          </a:p>
          <a:p>
            <a:r>
              <a:rPr lang="pt-BR" dirty="0" smtClean="0"/>
              <a:t>Verenilson da Silva Souza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97" y="2001673"/>
            <a:ext cx="2577438" cy="25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8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3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67" y="1219200"/>
            <a:ext cx="9823999" cy="538874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58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8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50" y="1395896"/>
            <a:ext cx="10428850" cy="504371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86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8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3" y="1631141"/>
            <a:ext cx="10629900" cy="430447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736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8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57" y="1219200"/>
            <a:ext cx="10459837" cy="492868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56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7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85" y="1340768"/>
            <a:ext cx="10337800" cy="480711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846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8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8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72" y="1219200"/>
            <a:ext cx="9213342" cy="53270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8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8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9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954" y="1343215"/>
            <a:ext cx="9896475" cy="50006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806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181</TotalTime>
  <Words>78</Words>
  <Application>Microsoft Office PowerPoint</Application>
  <PresentationFormat>Widescreen</PresentationFormat>
  <Paragraphs>49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Calisto MT</vt:lpstr>
      <vt:lpstr>Trebuchet MS</vt:lpstr>
      <vt:lpstr>Wingdings 2</vt:lpstr>
      <vt:lpstr>Ardósia</vt:lpstr>
      <vt:lpstr>Unity</vt:lpstr>
      <vt:lpstr>SEMAC</vt:lpstr>
      <vt:lpstr>Desafio 8</vt:lpstr>
      <vt:lpstr>Desafio 8</vt:lpstr>
      <vt:lpstr>Desafio 8</vt:lpstr>
      <vt:lpstr>Desafio 8</vt:lpstr>
      <vt:lpstr>Desafio 8</vt:lpstr>
      <vt:lpstr>Desafio 8</vt:lpstr>
      <vt:lpstr>Desafio 8</vt:lpstr>
      <vt:lpstr>Desafio 8</vt:lpstr>
      <vt:lpstr>Desafio 8</vt:lpstr>
      <vt:lpstr>Desafio 8</vt:lpstr>
      <vt:lpstr>Desafio 8</vt:lpstr>
      <vt:lpstr>Desafio 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Verenilson da Silva Souza</dc:creator>
  <cp:lastModifiedBy>Verenilson da Silva Souza</cp:lastModifiedBy>
  <cp:revision>15</cp:revision>
  <dcterms:created xsi:type="dcterms:W3CDTF">2023-11-16T18:13:12Z</dcterms:created>
  <dcterms:modified xsi:type="dcterms:W3CDTF">2023-11-26T21:18:54Z</dcterms:modified>
</cp:coreProperties>
</file>