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51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88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7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19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874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99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253" y="1219200"/>
            <a:ext cx="7465864" cy="53630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82" y="1219200"/>
            <a:ext cx="9341006" cy="53435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8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74" y="1311275"/>
            <a:ext cx="9781928" cy="52102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60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16" y="1219200"/>
            <a:ext cx="8161337" cy="52471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6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29" y="1318687"/>
            <a:ext cx="9638673" cy="52361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5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99" y="1219200"/>
            <a:ext cx="8429313" cy="55412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92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134</TotalTime>
  <Words>54</Words>
  <Application>Microsoft Office PowerPoint</Application>
  <PresentationFormat>Widescreen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9</vt:lpstr>
      <vt:lpstr>Desafio 9</vt:lpstr>
      <vt:lpstr>Desafio 9</vt:lpstr>
      <vt:lpstr>Desafio 9</vt:lpstr>
      <vt:lpstr>Desafio 9</vt:lpstr>
      <vt:lpstr>Desafio 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12</cp:revision>
  <dcterms:created xsi:type="dcterms:W3CDTF">2023-11-16T18:13:12Z</dcterms:created>
  <dcterms:modified xsi:type="dcterms:W3CDTF">2023-11-26T14:25:22Z</dcterms:modified>
</cp:coreProperties>
</file>