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70e09867_4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c70e0986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c70e09867_4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bc70e09867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c70e09867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bc70e09867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c70e09867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c70e09867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70e09867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c70e09867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c70e09867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c70e09867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70e09867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bc70e0986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 eficiência de 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e-commerce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Nadianne Galvão, Valdir Santana e Verenilson Souza</a:t>
            </a:r>
            <a:endParaRPr b="1" sz="20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50" y="699424"/>
            <a:ext cx="1432275" cy="118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vendas por mês do ano atual?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vendas por loja?</a:t>
            </a:r>
            <a:br>
              <a:rPr b="0" lang="pt-BR" sz="2400"/>
            </a:br>
            <a:r>
              <a:rPr b="0" lang="pt-BR" sz="2400"/>
              <a:t>Qual o número de vendas por categoria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por subcategoria ?</a:t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60850" y="513850"/>
            <a:ext cx="86223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feitas por cada usuário?</a:t>
            </a:r>
            <a:endParaRPr b="0" sz="2400"/>
          </a:p>
        </p:txBody>
      </p:sp>
      <p:sp>
        <p:nvSpPr>
          <p:cNvPr id="142" name="Google Shape;142;p23"/>
          <p:cNvSpPr txBox="1"/>
          <p:nvPr/>
        </p:nvSpPr>
        <p:spPr>
          <a:xfrm>
            <a:off x="260849" y="1601994"/>
            <a:ext cx="86223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Quais os produtos mais comprados por categoria 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Qual a média de compras de clientes </a:t>
            </a:r>
            <a:r>
              <a:rPr lang="pt-B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</a:t>
            </a: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Sexo Masculino?</a:t>
            </a:r>
            <a:endParaRPr b="0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pt-B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Qual a média de compras de clientes do Sexo Feminino?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Quais estoques que mais lucrou? Top 10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Quais estoques que menos lucrou? Top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48" name="Google Shape;148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810100" y="2311375"/>
            <a:ext cx="37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Vamos verificar nossas Consultas</a:t>
            </a: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55" name="Google Shape;155;p25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093450" y="2135513"/>
            <a:ext cx="295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Agradecemos!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6392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Em um cenário cada vez mais digital, a gestão eficiente de sistemas de vendas online torna-se essencial para as operações bem-sucedidas das empresas. Neste contexto, exploraremos a aplicação de um Data Warehouse em um sistema de vendas online, analisando como cada elemento, desde a busca por produtos até a entrega final, proporcionando uma visão detalhada e estruturada do funcionamento do e-commerce.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Granularidade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932000" y="1615675"/>
            <a:ext cx="528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SzPts val="1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Uma empresa gerencia um sistema de vendas online. Uma linha na tabela venda é uma solicitação de um cliente para comprar um ou mais produtos disponíveis em um e-commerce em um determinado dia, através de uma determinada forma de pagamento.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00" y="212550"/>
            <a:ext cx="82047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325963" y="929625"/>
            <a:ext cx="6432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Sistema operacional / cenário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847650" y="1692225"/>
            <a:ext cx="74487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O usuário busca produtos desejados e adiciona-os no carrinho. Ao finalizar a busca de produtos, o cliente vai ao carrinho e seleciona aforma de pagamento (pix, cartão de débito, cartão de crédito, boleto) e adiciona o CEP para verificar o valor do frete, e também descreve o endereço para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Uma vez confirmada a compra, o status da venda fica como: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“aguardando pagamento”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Se o tempo do pagamento expirar o status da venda vai para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“cancelado”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Caso tenha feito o pagamento, o status da venda será: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“pagamento efetuado”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efetuar o pagamento, o status do produto será alterado para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“em andamento”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fazer a entrega o status do produto sera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“entregue”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e o usuário poderá fazer uma avaliação do produto e da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300"/>
              </a:spcAft>
              <a:buSzPts val="1800"/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02" name="Google Shape;10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492550" y="2190450"/>
            <a:ext cx="4158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Modelo Dimensional</a:t>
            </a: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09" name="Google Shape;10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393700" y="696200"/>
            <a:ext cx="4356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Definições dos Fatos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1932000" y="1615675"/>
            <a:ext cx="528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fato_venda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Granularidade: Uma venda é uma solicitação de um cliente para comprar produto(s) 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disponíveis numa loja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fato_estoque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○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Granularidade: Um estoque são produtos disponibilizado por uma determinada loja com uma determinada validade com uma determinada categoria e sub(s) categoria em um determinado dia.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17" name="Google Shape;117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932000" y="687400"/>
            <a:ext cx="5164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Definição das Dimensões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1993550" y="1691888"/>
            <a:ext cx="19815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dim_categoria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dim_cliente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dim_categoria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dim_subcategoria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dim_produtovenda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SzPts val="1800"/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4915525" y="1691888"/>
            <a:ext cx="19815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dim_tempo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dim_loja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dim_produto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dim_pagamento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dim_avaliacao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dim_status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SzPts val="1800"/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50" y="0"/>
            <a:ext cx="60953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83099" y="712150"/>
            <a:ext cx="8622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83099" y="1671145"/>
            <a:ext cx="86223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Qual o número de compras canceladas hoje 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Qual o número de compras realizadas hoje?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Quais estoques não tiveram seus produtos vendidos completamente?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Quantas devoluções ao todo um produto teve?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Quais produtos foram passado da validade?</a:t>
            </a:r>
            <a:endParaRPr b="0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