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498a70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f498a70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f498a70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f498a70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f498a70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f498a70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f498a70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f498a70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498a70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498a70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f498a70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f498a70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eficiência de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e-commerce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Nadianne Galvão, Valdir Santana e Verenilson Souza</a:t>
            </a:r>
            <a:endParaRPr b="1"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0" y="699424"/>
            <a:ext cx="1432275" cy="118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0849" y="3527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p) Qual o número de compras, cujo tempo entre “em andamento” e “entregue” ultrapassa o tempo estimado de entrega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q) Qual a média das vendas por categoria? Por subcategoria?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r) Quais os produtos mais requisitadas por categoria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s) Qual o número de compras de clientes por estado e por cidade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60849" y="3279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t) Qual a média de compras de clientes por Sexo em uma determinada loja?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u) Qual o número de compras de atendimentos por Faixa Etária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v) Qual a média de compras em uma determinada loja? por dia? por mês? por semestre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x) Qual a média de compras com status: </a:t>
            </a:r>
            <a:r>
              <a:rPr lang="pt-BR" sz="2400"/>
              <a:t>entregue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37" name="Google Shape;137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3093450" y="2135513"/>
            <a:ext cx="295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Agradecemos!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639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Em um cenário cada vez mais digital, a gestão eficiente de sistemas de vendas online torna-se essencial para as operações bem-sucedidas das empresas. Neste contexto, exploraremos a aplicação de um Data Warehouse em um sistema de vendas online, analisando como cada elemento, desde a busca por produtos até a entrega final, proporcionando uma visão detalhada e estruturada do funcionamento do e-commerce.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Granularidade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932000" y="1615675"/>
            <a:ext cx="52800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Uma empresa gerencia um sistema de vendas online. Uma linha na tabela venda é uma solicitação de um cliente para comprar um ou mais produtos disponíveis em um e-commerce em um determinado dia, através de uma determinada forma de pagamento.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00" y="212550"/>
            <a:ext cx="82047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325963" y="929625"/>
            <a:ext cx="6432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Sistema operacional / cenário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847650" y="1692225"/>
            <a:ext cx="74487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O usuário busca produtos desejados e adiciona-os no carrinho. Ao finalizar a busca de produtos, o cliente vai ao carrinho e seleciona aforma de pagamento (pix, cartão de débito, cartão de crédito, boleto) e adiciona o CEP para verificar o valor do frete, e também descreve o endereço para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Uma vez confirmada a compra, o status da venda fica como: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“aguardando pagamento”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Se o tempo do pagamento expirar o status da venda vai para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“cancelado”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Caso tenha feito o pagamento, o status da venda será: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“pagamento efetuado”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efetuar o pagamento, o status do produto será alterado para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“em andamento”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fazer a entrega o status do produto sera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“entregue”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e o usuário poderá fazer uma avaliação do produto e da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88" y="121413"/>
            <a:ext cx="5802232" cy="50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a) Qual o número de compras realizadas hoje?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b) Qual o número de de compras realizadas nos últimos dois meses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c) Qual o número de de compras canceladas hoje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d) Qual o número de compras que passaram para o status ‘Pagamento efetuado’ hoje e quantas passaram para o status “entregue”?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e) Qual a média de compras por dia ? por mês ? por semestre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f) Qual o número de compras por loja? por semestre ?</a:t>
            </a:r>
            <a:endParaRPr b="0" sz="24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e) Qual a média de compras por dia ? por mês ? por semestre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f) Qual o número de compras por loja? por semestre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g) Qual o número de compras por categoria ? por trimestre?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400"/>
              <a:t>h) Qual o número de compras em determinada categoria para uma subcategoria ? por trimestre ?</a:t>
            </a:r>
            <a:endParaRPr b="0" sz="24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0849" y="5758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i) Qual o número de compras com status: </a:t>
            </a:r>
            <a:r>
              <a:rPr lang="pt-BR" sz="2400"/>
              <a:t>cancelado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j) Qual o número de compras com status: </a:t>
            </a:r>
            <a:r>
              <a:rPr lang="pt-BR" sz="2400"/>
              <a:t>pagamento efetuado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k) Qual o número de compras com status: </a:t>
            </a:r>
            <a:r>
              <a:rPr lang="pt-BR" sz="2400"/>
              <a:t>em andamento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0849" y="5138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l) Qual o número de compras com status: </a:t>
            </a:r>
            <a:r>
              <a:rPr lang="pt-BR" sz="2400"/>
              <a:t>entregue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m) Qual o número de compras feitas por cada usuário?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n) Qual o número de avaliações recebidas por produto de (1 à 5)? E quais não tiveram avaliações?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400"/>
              <a:t>o) Qual a média de tempo (em dias) entre o status “em andamento” e “entregue” de um produto?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