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1cbe796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b1cbe796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cbe796c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b1cbe796c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 eficiência de 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e-commerce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Nadianne Galvão, Valdir Santana e Verenilson Souza</a:t>
            </a:r>
            <a:endParaRPr b="1" sz="200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50" y="699424"/>
            <a:ext cx="1432275" cy="118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0849" y="35270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compras, cujo tempo entre “em andamento” e “entregue” ultrapassa o tempo estimado de entrega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das vendas por categoria? Por subcategoria?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Quais os produtos mais requisitadas por categoria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de clientes por estado e por cidade ?</a:t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60849" y="3279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de compras de clientes por Sexo em uma determinada loja?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de atendimentos por Faixa Etária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de compras em uma determinada loja? por dia? por mês? por semestre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de compras com status: </a:t>
            </a:r>
            <a:r>
              <a:rPr lang="pt-BR" sz="2400"/>
              <a:t>entregue</a:t>
            </a:r>
            <a:r>
              <a:rPr b="0" lang="pt-BR" sz="2400"/>
              <a:t>? por dia? por mês? por trimestre ?</a:t>
            </a:r>
            <a:endParaRPr b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0850" y="327925"/>
            <a:ext cx="8622300" cy="4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Quais estoques não tiverem seus produtos vendidos completamente? Por loja? Por estado?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de venda de produto por estoque? Por Loja? Por Época?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estoque de produto que teve mais devoluções? Por loja?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Quais produtos alimentício foram passado da validade?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media de venda de estoque por produto de uma loja por semestre? Por estado? Por Cidade?</a:t>
            </a:r>
            <a:endParaRPr b="0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60850" y="327925"/>
            <a:ext cx="8622300" cy="4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Quais estoques que mais lucrou? Top 10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Quais estoques que menos lucrou? Top 10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maior estoque de produto registrado de uma loja?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quantidade média de produtos por estoque de uma determinada categoria? </a:t>
            </a:r>
            <a:endParaRPr b="0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550" y="1352581"/>
            <a:ext cx="4254600" cy="232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47" name="Google Shape;147;p26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635150" y="11636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3093450" y="2135513"/>
            <a:ext cx="295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Agradecemos!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6392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Em um cenário cada vez mais digital, a gestão eficiente de sistemas de vendas online torna-se essencial para as operações bem-sucedidas das empresas. Neste contexto, exploraremos a aplicação de um Data Warehouse em um sistema de vendas online, analisando como cada elemento, desde a busca por produtos até a entrega final, proporcionando uma visão detalhada e estruturada do funcionamento do e-commerce.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75" y="162725"/>
            <a:ext cx="631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Granularidade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932000" y="1615675"/>
            <a:ext cx="52800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SzPts val="1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Uma empresa gerencia um sistema de vendas online. Uma linha na tabela venda é uma solicitação de um cliente para comprar um ou mais produtos disponíveis em um e-commerce em um determinado dia, através de uma determinada forma de pagamento. 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00" y="212550"/>
            <a:ext cx="82047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325963" y="929625"/>
            <a:ext cx="6432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Sistema operacional / cenário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847650" y="1692225"/>
            <a:ext cx="74487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O usuário busca produtos desejados e adiciona-os no carrinho. Ao finalizar a busca de produtos, o cliente vai ao carrinho e seleciona aforma de pagamento (pix, cartão de débito, cartão de crédito, boleto) e adiciona o CEP para verificar o valor do frete, e também descreve o endereço para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Uma vez confirmada a compra, o status da venda fica como: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“aguardando pagamento”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Se o tempo do pagamento expirar o status da venda vai para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“cancelado”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Caso tenha feito o pagamento, o status da venda será: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“pagamento efetuado”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efetuar o pagamento, o status do produto será alterado para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“em andamento”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fazer a entrega o status do produto sera </a:t>
            </a: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“entregue”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e o usuário poderá fazer uma avaliação do produto e da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300"/>
              </a:spcAft>
              <a:buSzPts val="1800"/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900" y="0"/>
            <a:ext cx="5624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realizadas hoje?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de compras realizadas nos últimos dois meses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de compras canceladas hoje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que passaram para o status ‘Pagamento efetuado’ hoje e quantas passaram para o status “entregue”?</a:t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de compras por dia ? por mês ? por semestre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por loja? por semestre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por categoria ? por trimestre?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em determinada categoria para uma subcategoria ? por trimestre ?</a:t>
            </a:r>
            <a:endParaRPr b="0"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0849" y="57580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com status: </a:t>
            </a:r>
            <a:r>
              <a:rPr lang="pt-BR" sz="2400"/>
              <a:t>cancelado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com status: </a:t>
            </a:r>
            <a:r>
              <a:rPr lang="pt-BR" sz="2400"/>
              <a:t>pagamento efetuado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com status: </a:t>
            </a:r>
            <a:r>
              <a:rPr lang="pt-BR" sz="2400"/>
              <a:t>em andamento</a:t>
            </a:r>
            <a:r>
              <a:rPr b="0" lang="pt-BR" sz="2400"/>
              <a:t>? por dia? por mês? por trimestre ?</a:t>
            </a:r>
            <a:endParaRPr b="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60849" y="5138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pt-BR">
                <a:solidFill>
                  <a:schemeClr val="accent5"/>
                </a:solidFill>
              </a:rPr>
              <a:t>Indicadores: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com status: </a:t>
            </a:r>
            <a:r>
              <a:rPr lang="pt-BR" sz="2400"/>
              <a:t>entregue</a:t>
            </a:r>
            <a:r>
              <a:rPr b="0" lang="pt-BR" sz="2400"/>
              <a:t>? por dia? por mês? por trimestre 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compras feitas por cada usuário?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o número de avaliações recebidas por produto de (1 à 5)? E quais não tiveram avaliações?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pt-BR" sz="2400"/>
              <a:t>Qual a média de tempo (em dias) entre o status “em andamento” e “entregue” de um produto?</a:t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