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574DA-D2D3-4477-A91A-06801C8D60D5}" v="1" dt="2024-10-18T15:41:28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36" d="100"/>
          <a:sy n="36" d="100"/>
        </p:scale>
        <p:origin x="2482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24F05-CA37-4944-9AA7-49EB20087FE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A85E2-1AE5-4AE3-87C6-2E7B5AAB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A85E2-1AE5-4AE3-87C6-2E7B5AABD8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3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259D27-0D0B-4BAA-86B1-7C474538E8E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E891FB3-3031-48EB-AC74-64BCE0F0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9D27-0D0B-4BAA-86B1-7C474538E8E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FB3-3031-48EB-AC74-64BCE0F0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9D27-0D0B-4BAA-86B1-7C474538E8E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FB3-3031-48EB-AC74-64BCE0F0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42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9D27-0D0B-4BAA-86B1-7C474538E8E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FB3-3031-48EB-AC74-64BCE0F0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30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9D27-0D0B-4BAA-86B1-7C474538E8E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FB3-3031-48EB-AC74-64BCE0F0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9D27-0D0B-4BAA-86B1-7C474538E8E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FB3-3031-48EB-AC74-64BCE0F0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4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9D27-0D0B-4BAA-86B1-7C474538E8E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FB3-3031-48EB-AC74-64BCE0F0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5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259D27-0D0B-4BAA-86B1-7C474538E8E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FB3-3031-48EB-AC74-64BCE0F0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0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259D27-0D0B-4BAA-86B1-7C474538E8E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FB3-3031-48EB-AC74-64BCE0F0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6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9D27-0D0B-4BAA-86B1-7C474538E8E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FB3-3031-48EB-AC74-64BCE0F0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9D27-0D0B-4BAA-86B1-7C474538E8E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FB3-3031-48EB-AC74-64BCE0F0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2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9D27-0D0B-4BAA-86B1-7C474538E8E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FB3-3031-48EB-AC74-64BCE0F0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9D27-0D0B-4BAA-86B1-7C474538E8E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FB3-3031-48EB-AC74-64BCE0F0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9D27-0D0B-4BAA-86B1-7C474538E8E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FB3-3031-48EB-AC74-64BCE0F0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9D27-0D0B-4BAA-86B1-7C474538E8E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FB3-3031-48EB-AC74-64BCE0F0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1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9D27-0D0B-4BAA-86B1-7C474538E8E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FB3-3031-48EB-AC74-64BCE0F0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4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9D27-0D0B-4BAA-86B1-7C474538E8E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1FB3-3031-48EB-AC74-64BCE0F0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1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259D27-0D0B-4BAA-86B1-7C474538E8E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E891FB3-3031-48EB-AC74-64BCE0F03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4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ularityhub.com/2019/03/14/top-takeaways-from-the-economist-innovation-summi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08336&amp;picture=old-man-butler-statuette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816F-0682-CF26-BEA6-302FE0A02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9EB2D-1120-7CF5-9CF9-5776F7D78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ity with a bridge over water">
            <a:extLst>
              <a:ext uri="{FF2B5EF4-FFF2-40B4-BE49-F238E27FC236}">
                <a16:creationId xmlns:a16="http://schemas.microsoft.com/office/drawing/2014/main" id="{C4CF95DA-56FC-63FE-8400-809E9BD75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36" y="0"/>
            <a:ext cx="1218692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424C3F-FF90-0A5E-77E0-36625B14FEC4}"/>
              </a:ext>
            </a:extLst>
          </p:cNvPr>
          <p:cNvSpPr txBox="1"/>
          <p:nvPr/>
        </p:nvSpPr>
        <p:spPr>
          <a:xfrm>
            <a:off x="2536" y="6858000"/>
            <a:ext cx="121869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singularityhub.com/2019/03/14/top-takeaways-from-the-economist-innovation-summit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6347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08905-653C-86C1-153C-6AB9408FA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Agency FB" panose="020B0503020202020204" pitchFamily="34" charset="0"/>
              </a:rPr>
              <a:t>DOWNTOWN HOTEL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D796E-5E10-0F31-25A2-003307A8C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endParaRPr 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41DA-863C-458F-FBCE-AB399E2D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b="1" dirty="0">
                <a:latin typeface="Agency FB" panose="020B0503020202020204" pitchFamily="34" charset="0"/>
              </a:rPr>
              <a:t>KEY DIFFERENTIATOR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78062-D747-44BD-D017-82D756716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sz="2800" dirty="0"/>
              <a:t>Local Focus: Emphasis on local cuisine, art, and design.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Personalized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Intimate atmosphere </a:t>
            </a:r>
          </a:p>
        </p:txBody>
      </p:sp>
    </p:spTree>
    <p:extLst>
      <p:ext uri="{BB962C8B-B14F-4D97-AF65-F5344CB8AC3E}">
        <p14:creationId xmlns:p14="http://schemas.microsoft.com/office/powerpoint/2010/main" val="324539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3704-018A-7CF3-DA12-D763C8D7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b="1" dirty="0">
                <a:latin typeface="Agency FB" panose="020B0503020202020204" pitchFamily="34" charset="0"/>
              </a:rPr>
              <a:t>TARGET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47A-630F-C97E-6788-4C1895B81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BUSINESS TRAVELERS</a:t>
            </a:r>
          </a:p>
          <a:p>
            <a:r>
              <a:rPr lang="en-US" sz="4400" dirty="0"/>
              <a:t>LEISURE TRAVELERS</a:t>
            </a:r>
          </a:p>
          <a:p>
            <a:r>
              <a:rPr lang="en-US" sz="4400" dirty="0"/>
              <a:t>RESIDENTS</a:t>
            </a:r>
          </a:p>
        </p:txBody>
      </p:sp>
    </p:spTree>
    <p:extLst>
      <p:ext uri="{BB962C8B-B14F-4D97-AF65-F5344CB8AC3E}">
        <p14:creationId xmlns:p14="http://schemas.microsoft.com/office/powerpoint/2010/main" val="212780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3FA9-44E2-3BDC-0F79-9F15EB94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b="1" dirty="0">
                <a:latin typeface="Agency FB" panose="020B0503020202020204" pitchFamily="34" charset="0"/>
              </a:rPr>
              <a:t>SERVICES AND AMENITIES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6159-4977-A7D5-61E3-1D5F78934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- Rooms: Luxurious, individually designed rooms with modern amenities and local artwork.</a:t>
            </a:r>
          </a:p>
          <a:p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- Restaurant: A fine dining restaurant featuring seasonal, locally sourced cuisine. And also </a:t>
            </a:r>
          </a:p>
          <a:p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- cozy bar offering a curated selection of local craft beers, wines, and cocktails.</a:t>
            </a:r>
          </a:p>
          <a:p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Spa: A small, intimate spa offering a variety of treatments and massages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614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9322-1A89-C443-939C-5B2975C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</a:t>
            </a:r>
            <a:r>
              <a:rPr lang="en-US" sz="6000" b="1" dirty="0">
                <a:latin typeface="Agency FB" panose="020B0503020202020204" pitchFamily="34" charset="0"/>
              </a:rPr>
              <a:t>SERVICES AND AMENITIES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DE4B-29BB-B46D-2B9B-AC4B423E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- </a:t>
            </a:r>
            <a:r>
              <a:rPr lang="en-US" sz="3200" dirty="0"/>
              <a:t>Fitness center: A well-equipped fitness center with city views.</a:t>
            </a:r>
          </a:p>
          <a:p>
            <a:r>
              <a:rPr lang="en-US" sz="3200" dirty="0"/>
              <a:t> Concierge services: Personalized local attractions, dining, and events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376448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0AF7-064F-C594-8D10-9A276F96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b="1" dirty="0">
                <a:latin typeface="Agency FB" panose="020B0503020202020204" pitchFamily="34" charset="0"/>
              </a:rPr>
              <a:t>SUPPLIERS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AFD6-F1F5-AD8B-2C83-602C4EFD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Local artisans and designers: For unique furnishings and decor.</a:t>
            </a:r>
          </a:p>
          <a:p>
            <a:r>
              <a:rPr lang="en-US" sz="3600" dirty="0">
                <a:latin typeface="+mj-lt"/>
              </a:rPr>
              <a:t>	Local food suppliers: For the restaurant and bar.</a:t>
            </a:r>
          </a:p>
          <a:p>
            <a:r>
              <a:rPr lang="en-US" sz="3600" dirty="0">
                <a:latin typeface="+mj-lt"/>
              </a:rPr>
              <a:t>Cleaning and maintenance services: For housekeeping and general upkeep.</a:t>
            </a:r>
          </a:p>
          <a:p>
            <a:r>
              <a:rPr lang="en-US" sz="3600" dirty="0">
                <a:latin typeface="+mj-lt"/>
              </a:rPr>
              <a:t>Technology providers: Hotel management systems, Wi-Fi, and other technology.</a:t>
            </a:r>
          </a:p>
          <a:p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001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65E6-04A5-1E6E-ECA1-04C5C299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VISITOR ECONOMIC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AF10-A5FF-BEED-F524-2B849107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According to research from Illinois.gov</a:t>
            </a:r>
          </a:p>
          <a:p>
            <a:r>
              <a:rPr lang="en-US" sz="2400" dirty="0"/>
              <a:t>122.8 Million hotel visitors: Spending 45.5 billion dollars(2019)</a:t>
            </a:r>
          </a:p>
          <a:p>
            <a:r>
              <a:rPr lang="en-US" dirty="0"/>
              <a:t> </a:t>
            </a:r>
            <a:r>
              <a:rPr lang="en-US" sz="2400" dirty="0"/>
              <a:t>In the 2020 Pandemic the hotel business hit -45% in visitors and – 49% spending.</a:t>
            </a:r>
          </a:p>
          <a:p>
            <a:r>
              <a:rPr lang="en-US" sz="2400" dirty="0"/>
              <a:t>2023 111.3 Million visitors and 44.3 billion</a:t>
            </a:r>
          </a:p>
          <a:p>
            <a:r>
              <a:rPr lang="en-US" sz="2400" dirty="0"/>
              <a:t>And Increasing drastically.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721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D09-17F4-CB35-C28F-17BE31A9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person in a suit holding a tray&#10;&#10;Description automatically generated">
            <a:extLst>
              <a:ext uri="{FF2B5EF4-FFF2-40B4-BE49-F238E27FC236}">
                <a16:creationId xmlns:a16="http://schemas.microsoft.com/office/drawing/2014/main" id="{D84DEF0C-7ECB-6DAC-287E-BAB9704A65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5" r="22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1765-65E0-33D8-6F18-3532245E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86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1014</TotalTime>
  <Words>238</Words>
  <Application>Microsoft Office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Aptos</vt:lpstr>
      <vt:lpstr>Arial</vt:lpstr>
      <vt:lpstr>Century Gothic</vt:lpstr>
      <vt:lpstr>Wingdings 3</vt:lpstr>
      <vt:lpstr>Ion Boardroom</vt:lpstr>
      <vt:lpstr>PowerPoint Presentation</vt:lpstr>
      <vt:lpstr>DOWNTOWN HOTEL</vt:lpstr>
      <vt:lpstr>KEY DIFFERENTIATOR</vt:lpstr>
      <vt:lpstr>TARGET MARKET</vt:lpstr>
      <vt:lpstr>SERVICES AND AMENITIES</vt:lpstr>
      <vt:lpstr>  SERVICES AND AMENITIES</vt:lpstr>
      <vt:lpstr>SUPPLIERS</vt:lpstr>
      <vt:lpstr>VISITOR ECONOMIC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Fadlullah Ashiru</dc:creator>
  <cp:lastModifiedBy>Fadlullah Ashiru</cp:lastModifiedBy>
  <cp:revision>2</cp:revision>
  <dcterms:created xsi:type="dcterms:W3CDTF">2024-10-18T03:41:06Z</dcterms:created>
  <dcterms:modified xsi:type="dcterms:W3CDTF">2024-10-18T20:35:39Z</dcterms:modified>
</cp:coreProperties>
</file>